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330" r:id="rId3"/>
    <p:sldId id="338" r:id="rId4"/>
    <p:sldId id="324" r:id="rId5"/>
    <p:sldId id="316" r:id="rId6"/>
    <p:sldId id="332" r:id="rId7"/>
    <p:sldId id="336" r:id="rId8"/>
    <p:sldId id="337" r:id="rId9"/>
    <p:sldId id="326" r:id="rId10"/>
    <p:sldId id="327" r:id="rId11"/>
    <p:sldId id="328" r:id="rId12"/>
    <p:sldId id="329" r:id="rId13"/>
    <p:sldId id="333" r:id="rId14"/>
    <p:sldId id="331" r:id="rId15"/>
    <p:sldId id="335" r:id="rId16"/>
    <p:sldId id="334" r:id="rId17"/>
    <p:sldId id="340" r:id="rId18"/>
    <p:sldId id="339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665F5-B084-4721-BD47-DD862C78EE13}" v="77" dt="2025-10-22T09:00:05.709"/>
    <p1510:client id="{83BED2BD-F071-4329-BC22-49A4423278F0}" v="124" dt="2025-10-21T21:02:46.859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Štýl s motívom 2 - zvýrazneni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4"/>
    <p:restoredTop sz="94694"/>
  </p:normalViewPr>
  <p:slideViewPr>
    <p:cSldViewPr snapToGrid="0">
      <p:cViewPr varScale="1">
        <p:scale>
          <a:sx n="87" d="100"/>
          <a:sy n="87" d="100"/>
        </p:scale>
        <p:origin x="1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a Chomanicova" userId="c4cf6586-3b92-4a44-8d3a-65c18e7aa15d" providerId="ADAL" clId="{57F916B0-D32E-4EE1-AE10-7A8FD87003F2}"/>
    <pc:docChg chg="undo redo custSel addSld delSld modSld sldOrd">
      <pc:chgData name="Kamila Chomanicova" userId="c4cf6586-3b92-4a44-8d3a-65c18e7aa15d" providerId="ADAL" clId="{57F916B0-D32E-4EE1-AE10-7A8FD87003F2}" dt="2025-10-21T21:02:46.859" v="1941" actId="113"/>
      <pc:docMkLst>
        <pc:docMk/>
      </pc:docMkLst>
      <pc:sldChg chg="del">
        <pc:chgData name="Kamila Chomanicova" userId="c4cf6586-3b92-4a44-8d3a-65c18e7aa15d" providerId="ADAL" clId="{57F916B0-D32E-4EE1-AE10-7A8FD87003F2}" dt="2025-10-21T19:06:12.952" v="41" actId="47"/>
        <pc:sldMkLst>
          <pc:docMk/>
          <pc:sldMk cId="455081373" sldId="257"/>
        </pc:sldMkLst>
      </pc:sldChg>
      <pc:sldChg chg="del">
        <pc:chgData name="Kamila Chomanicova" userId="c4cf6586-3b92-4a44-8d3a-65c18e7aa15d" providerId="ADAL" clId="{57F916B0-D32E-4EE1-AE10-7A8FD87003F2}" dt="2025-10-21T19:06:12.777" v="40" actId="47"/>
        <pc:sldMkLst>
          <pc:docMk/>
          <pc:sldMk cId="1811676675" sldId="260"/>
        </pc:sldMkLst>
      </pc:sldChg>
      <pc:sldChg chg="del">
        <pc:chgData name="Kamila Chomanicova" userId="c4cf6586-3b92-4a44-8d3a-65c18e7aa15d" providerId="ADAL" clId="{57F916B0-D32E-4EE1-AE10-7A8FD87003F2}" dt="2025-10-21T19:06:08.460" v="27" actId="47"/>
        <pc:sldMkLst>
          <pc:docMk/>
          <pc:sldMk cId="588908117" sldId="261"/>
        </pc:sldMkLst>
      </pc:sldChg>
      <pc:sldChg chg="del">
        <pc:chgData name="Kamila Chomanicova" userId="c4cf6586-3b92-4a44-8d3a-65c18e7aa15d" providerId="ADAL" clId="{57F916B0-D32E-4EE1-AE10-7A8FD87003F2}" dt="2025-10-21T19:06:08.647" v="28" actId="47"/>
        <pc:sldMkLst>
          <pc:docMk/>
          <pc:sldMk cId="1216308279" sldId="262"/>
        </pc:sldMkLst>
      </pc:sldChg>
      <pc:sldChg chg="del">
        <pc:chgData name="Kamila Chomanicova" userId="c4cf6586-3b92-4a44-8d3a-65c18e7aa15d" providerId="ADAL" clId="{57F916B0-D32E-4EE1-AE10-7A8FD87003F2}" dt="2025-10-21T19:06:08.826" v="29" actId="47"/>
        <pc:sldMkLst>
          <pc:docMk/>
          <pc:sldMk cId="2194389818" sldId="263"/>
        </pc:sldMkLst>
      </pc:sldChg>
      <pc:sldChg chg="del">
        <pc:chgData name="Kamila Chomanicova" userId="c4cf6586-3b92-4a44-8d3a-65c18e7aa15d" providerId="ADAL" clId="{57F916B0-D32E-4EE1-AE10-7A8FD87003F2}" dt="2025-10-21T19:06:09.028" v="30" actId="47"/>
        <pc:sldMkLst>
          <pc:docMk/>
          <pc:sldMk cId="4216680964" sldId="264"/>
        </pc:sldMkLst>
      </pc:sldChg>
      <pc:sldChg chg="del">
        <pc:chgData name="Kamila Chomanicova" userId="c4cf6586-3b92-4a44-8d3a-65c18e7aa15d" providerId="ADAL" clId="{57F916B0-D32E-4EE1-AE10-7A8FD87003F2}" dt="2025-10-21T19:06:09.563" v="31" actId="47"/>
        <pc:sldMkLst>
          <pc:docMk/>
          <pc:sldMk cId="3650097077" sldId="265"/>
        </pc:sldMkLst>
      </pc:sldChg>
      <pc:sldChg chg="del">
        <pc:chgData name="Kamila Chomanicova" userId="c4cf6586-3b92-4a44-8d3a-65c18e7aa15d" providerId="ADAL" clId="{57F916B0-D32E-4EE1-AE10-7A8FD87003F2}" dt="2025-10-21T19:06:09.758" v="32" actId="47"/>
        <pc:sldMkLst>
          <pc:docMk/>
          <pc:sldMk cId="3532230322" sldId="266"/>
        </pc:sldMkLst>
      </pc:sldChg>
      <pc:sldChg chg="del">
        <pc:chgData name="Kamila Chomanicova" userId="c4cf6586-3b92-4a44-8d3a-65c18e7aa15d" providerId="ADAL" clId="{57F916B0-D32E-4EE1-AE10-7A8FD87003F2}" dt="2025-10-21T19:06:09.915" v="33" actId="47"/>
        <pc:sldMkLst>
          <pc:docMk/>
          <pc:sldMk cId="1589789191" sldId="267"/>
        </pc:sldMkLst>
      </pc:sldChg>
      <pc:sldChg chg="del">
        <pc:chgData name="Kamila Chomanicova" userId="c4cf6586-3b92-4a44-8d3a-65c18e7aa15d" providerId="ADAL" clId="{57F916B0-D32E-4EE1-AE10-7A8FD87003F2}" dt="2025-10-21T19:06:10.576" v="34" actId="47"/>
        <pc:sldMkLst>
          <pc:docMk/>
          <pc:sldMk cId="3097207642" sldId="268"/>
        </pc:sldMkLst>
      </pc:sldChg>
      <pc:sldChg chg="del">
        <pc:chgData name="Kamila Chomanicova" userId="c4cf6586-3b92-4a44-8d3a-65c18e7aa15d" providerId="ADAL" clId="{57F916B0-D32E-4EE1-AE10-7A8FD87003F2}" dt="2025-10-21T19:06:10.843" v="35" actId="47"/>
        <pc:sldMkLst>
          <pc:docMk/>
          <pc:sldMk cId="1019278378" sldId="269"/>
        </pc:sldMkLst>
      </pc:sldChg>
      <pc:sldChg chg="del">
        <pc:chgData name="Kamila Chomanicova" userId="c4cf6586-3b92-4a44-8d3a-65c18e7aa15d" providerId="ADAL" clId="{57F916B0-D32E-4EE1-AE10-7A8FD87003F2}" dt="2025-10-21T19:06:11.042" v="36" actId="47"/>
        <pc:sldMkLst>
          <pc:docMk/>
          <pc:sldMk cId="3870763381" sldId="270"/>
        </pc:sldMkLst>
      </pc:sldChg>
      <pc:sldChg chg="del">
        <pc:chgData name="Kamila Chomanicova" userId="c4cf6586-3b92-4a44-8d3a-65c18e7aa15d" providerId="ADAL" clId="{57F916B0-D32E-4EE1-AE10-7A8FD87003F2}" dt="2025-10-21T19:06:12.093" v="37" actId="47"/>
        <pc:sldMkLst>
          <pc:docMk/>
          <pc:sldMk cId="3803104422" sldId="271"/>
        </pc:sldMkLst>
      </pc:sldChg>
      <pc:sldChg chg="del">
        <pc:chgData name="Kamila Chomanicova" userId="c4cf6586-3b92-4a44-8d3a-65c18e7aa15d" providerId="ADAL" clId="{57F916B0-D32E-4EE1-AE10-7A8FD87003F2}" dt="2025-10-21T19:06:12.370" v="38" actId="47"/>
        <pc:sldMkLst>
          <pc:docMk/>
          <pc:sldMk cId="1583057343" sldId="272"/>
        </pc:sldMkLst>
      </pc:sldChg>
      <pc:sldChg chg="del">
        <pc:chgData name="Kamila Chomanicova" userId="c4cf6586-3b92-4a44-8d3a-65c18e7aa15d" providerId="ADAL" clId="{57F916B0-D32E-4EE1-AE10-7A8FD87003F2}" dt="2025-10-21T19:06:12.582" v="39" actId="47"/>
        <pc:sldMkLst>
          <pc:docMk/>
          <pc:sldMk cId="3571026521" sldId="273"/>
        </pc:sldMkLst>
      </pc:sldChg>
      <pc:sldChg chg="delSp modSp mod">
        <pc:chgData name="Kamila Chomanicova" userId="c4cf6586-3b92-4a44-8d3a-65c18e7aa15d" providerId="ADAL" clId="{57F916B0-D32E-4EE1-AE10-7A8FD87003F2}" dt="2025-10-21T19:05:51.286" v="26" actId="20577"/>
        <pc:sldMkLst>
          <pc:docMk/>
          <pc:sldMk cId="762809066" sldId="315"/>
        </pc:sldMkLst>
        <pc:spChg chg="mod">
          <ac:chgData name="Kamila Chomanicova" userId="c4cf6586-3b92-4a44-8d3a-65c18e7aa15d" providerId="ADAL" clId="{57F916B0-D32E-4EE1-AE10-7A8FD87003F2}" dt="2025-10-21T19:05:51.286" v="26" actId="20577"/>
          <ac:spMkLst>
            <pc:docMk/>
            <pc:sldMk cId="762809066" sldId="315"/>
            <ac:spMk id="3" creationId="{00000000-0000-0000-0000-000000000000}"/>
          </ac:spMkLst>
        </pc:spChg>
        <pc:spChg chg="del">
          <ac:chgData name="Kamila Chomanicova" userId="c4cf6586-3b92-4a44-8d3a-65c18e7aa15d" providerId="ADAL" clId="{57F916B0-D32E-4EE1-AE10-7A8FD87003F2}" dt="2025-10-21T19:05:37.819" v="1" actId="478"/>
          <ac:spMkLst>
            <pc:docMk/>
            <pc:sldMk cId="762809066" sldId="315"/>
            <ac:spMk id="6" creationId="{00000000-0000-0000-0000-000000000000}"/>
          </ac:spMkLst>
        </pc:spChg>
        <pc:picChg chg="del">
          <ac:chgData name="Kamila Chomanicova" userId="c4cf6586-3b92-4a44-8d3a-65c18e7aa15d" providerId="ADAL" clId="{57F916B0-D32E-4EE1-AE10-7A8FD87003F2}" dt="2025-10-21T19:05:30.977" v="0" actId="478"/>
          <ac:picMkLst>
            <pc:docMk/>
            <pc:sldMk cId="762809066" sldId="315"/>
            <ac:picMk id="1032" creationId="{16C54992-CD06-3F6C-B657-0081A5023F76}"/>
          </ac:picMkLst>
        </pc:picChg>
      </pc:sldChg>
      <pc:sldChg chg="addSp delSp modSp mod setBg modNotesTx">
        <pc:chgData name="Kamila Chomanicova" userId="c4cf6586-3b92-4a44-8d3a-65c18e7aa15d" providerId="ADAL" clId="{57F916B0-D32E-4EE1-AE10-7A8FD87003F2}" dt="2025-10-21T20:44:37.137" v="1741" actId="255"/>
        <pc:sldMkLst>
          <pc:docMk/>
          <pc:sldMk cId="3428962191" sldId="316"/>
        </pc:sldMkLst>
        <pc:spChg chg="mod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2" creationId="{A13EF60E-385A-54D7-31C3-01C1305CADBD}"/>
          </ac:spMkLst>
        </pc:spChg>
        <pc:spChg chg="add del mod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4" creationId="{F025801F-DE01-EB51-84FF-7BD45D8E153C}"/>
          </ac:spMkLst>
        </pc:spChg>
        <pc:spChg chg="add del mod">
          <ac:chgData name="Kamila Chomanicova" userId="c4cf6586-3b92-4a44-8d3a-65c18e7aa15d" providerId="ADAL" clId="{57F916B0-D32E-4EE1-AE10-7A8FD87003F2}" dt="2025-10-21T19:14:35.014" v="141" actId="478"/>
          <ac:spMkLst>
            <pc:docMk/>
            <pc:sldMk cId="3428962191" sldId="316"/>
            <ac:spMk id="7" creationId="{D9717E9A-D27F-2274-21A8-136A42886C99}"/>
          </ac:spMkLst>
        </pc:spChg>
        <pc:spChg chg="add del mod ord">
          <ac:chgData name="Kamila Chomanicova" userId="c4cf6586-3b92-4a44-8d3a-65c18e7aa15d" providerId="ADAL" clId="{57F916B0-D32E-4EE1-AE10-7A8FD87003F2}" dt="2025-10-21T19:57:31.885" v="917" actId="478"/>
          <ac:spMkLst>
            <pc:docMk/>
            <pc:sldMk cId="3428962191" sldId="316"/>
            <ac:spMk id="9" creationId="{1F5E62CD-9760-CCA0-A7D0-EA41DBDD1C0A}"/>
          </ac:spMkLst>
        </pc:spChg>
        <pc:spChg chg="add del mod">
          <ac:chgData name="Kamila Chomanicova" userId="c4cf6586-3b92-4a44-8d3a-65c18e7aa15d" providerId="ADAL" clId="{57F916B0-D32E-4EE1-AE10-7A8FD87003F2}" dt="2025-10-21T19:56:29.563" v="894"/>
          <ac:spMkLst>
            <pc:docMk/>
            <pc:sldMk cId="3428962191" sldId="316"/>
            <ac:spMk id="11" creationId="{153C3E7C-C843-4A1A-5576-CB5058E4E4F3}"/>
          </ac:spMkLst>
        </pc:spChg>
        <pc:spChg chg="add del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16" creationId="{DEE2AD96-B495-4E06-9291-B71706F728CB}"/>
          </ac:spMkLst>
        </pc:spChg>
        <pc:spChg chg="add del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18" creationId="{53CF6D67-C5A8-4ADD-9E8E-1E38CA1D3166}"/>
          </ac:spMkLst>
        </pc:spChg>
        <pc:spChg chg="add del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20" creationId="{86909FA0-B515-4681-B7A8-FA281D133B94}"/>
          </ac:spMkLst>
        </pc:spChg>
        <pc:spChg chg="add del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22" creationId="{21C9FE86-FCC3-4A31-AA1C-C882262B7FE7}"/>
          </ac:spMkLst>
        </pc:spChg>
        <pc:spChg chg="add del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24" creationId="{7D96243B-ECED-4B71-8E06-AE9A285EAD20}"/>
          </ac:spMkLst>
        </pc:spChg>
        <pc:spChg chg="add del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26" creationId="{A09989E4-EFDC-4A90-A633-E0525FB4139E}"/>
          </ac:spMkLst>
        </pc:spChg>
        <pc:spChg chg="add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29" creationId="{BACC6370-2D7E-4714-9D71-7542949D7D5D}"/>
          </ac:spMkLst>
        </pc:spChg>
        <pc:spChg chg="add">
          <ac:chgData name="Kamila Chomanicova" userId="c4cf6586-3b92-4a44-8d3a-65c18e7aa15d" providerId="ADAL" clId="{57F916B0-D32E-4EE1-AE10-7A8FD87003F2}" dt="2025-10-21T19:57:43.358" v="918" actId="26606"/>
          <ac:spMkLst>
            <pc:docMk/>
            <pc:sldMk cId="3428962191" sldId="316"/>
            <ac:spMk id="30" creationId="{F68B3F68-107C-434F-AA38-110D5EA91B85}"/>
          </ac:spMkLst>
        </pc:spChg>
        <pc:spChg chg="add del">
          <ac:chgData name="Kamila Chomanicova" userId="c4cf6586-3b92-4a44-8d3a-65c18e7aa15d" providerId="ADAL" clId="{57F916B0-D32E-4EE1-AE10-7A8FD87003F2}" dt="2025-10-21T19:56:09.939" v="889" actId="26606"/>
          <ac:spMkLst>
            <pc:docMk/>
            <pc:sldMk cId="3428962191" sldId="316"/>
            <ac:spMk id="32" creationId="{BACC6370-2D7E-4714-9D71-7542949D7D5D}"/>
          </ac:spMkLst>
        </pc:spChg>
        <pc:spChg chg="add del">
          <ac:chgData name="Kamila Chomanicova" userId="c4cf6586-3b92-4a44-8d3a-65c18e7aa15d" providerId="ADAL" clId="{57F916B0-D32E-4EE1-AE10-7A8FD87003F2}" dt="2025-10-21T19:56:09.939" v="889" actId="26606"/>
          <ac:spMkLst>
            <pc:docMk/>
            <pc:sldMk cId="3428962191" sldId="316"/>
            <ac:spMk id="34" creationId="{F68B3F68-107C-434F-AA38-110D5EA91B85}"/>
          </ac:spMkLst>
        </pc:spChg>
        <pc:spChg chg="add del">
          <ac:chgData name="Kamila Chomanicova" userId="c4cf6586-3b92-4a44-8d3a-65c18e7aa15d" providerId="ADAL" clId="{57F916B0-D32E-4EE1-AE10-7A8FD87003F2}" dt="2025-10-21T19:56:09.939" v="889" actId="26606"/>
          <ac:spMkLst>
            <pc:docMk/>
            <pc:sldMk cId="3428962191" sldId="316"/>
            <ac:spMk id="36" creationId="{AAD0DBB9-1A4B-4391-81D4-CB19F9AB918A}"/>
          </ac:spMkLst>
        </pc:spChg>
        <pc:spChg chg="add del">
          <ac:chgData name="Kamila Chomanicova" userId="c4cf6586-3b92-4a44-8d3a-65c18e7aa15d" providerId="ADAL" clId="{57F916B0-D32E-4EE1-AE10-7A8FD87003F2}" dt="2025-10-21T19:56:09.939" v="889" actId="26606"/>
          <ac:spMkLst>
            <pc:docMk/>
            <pc:sldMk cId="3428962191" sldId="316"/>
            <ac:spMk id="38" creationId="{063BBA22-50EA-4C4D-BE05-F1CE4E63AA56}"/>
          </ac:spMkLst>
        </pc:spChg>
        <pc:graphicFrameChg chg="del">
          <ac:chgData name="Kamila Chomanicova" userId="c4cf6586-3b92-4a44-8d3a-65c18e7aa15d" providerId="ADAL" clId="{57F916B0-D32E-4EE1-AE10-7A8FD87003F2}" dt="2025-10-21T19:09:13.609" v="86" actId="478"/>
          <ac:graphicFrameMkLst>
            <pc:docMk/>
            <pc:sldMk cId="3428962191" sldId="316"/>
            <ac:graphicFrameMk id="6" creationId="{5FC4EBE3-E0B0-70C9-FC5E-1F3F9FF3168A}"/>
          </ac:graphicFrameMkLst>
        </pc:graphicFrameChg>
        <pc:graphicFrameChg chg="mod">
          <ac:chgData name="Kamila Chomanicova" userId="c4cf6586-3b92-4a44-8d3a-65c18e7aa15d" providerId="ADAL" clId="{57F916B0-D32E-4EE1-AE10-7A8FD87003F2}" dt="2025-10-21T20:44:37.137" v="1741" actId="255"/>
          <ac:graphicFrameMkLst>
            <pc:docMk/>
            <pc:sldMk cId="3428962191" sldId="316"/>
            <ac:graphicFrameMk id="35" creationId="{CC87D901-06FC-0B59-C9B1-A72836592B85}"/>
          </ac:graphicFrameMkLst>
        </pc:graphicFrameChg>
      </pc:sldChg>
      <pc:sldChg chg="addSp delSp del mod">
        <pc:chgData name="Kamila Chomanicova" userId="c4cf6586-3b92-4a44-8d3a-65c18e7aa15d" providerId="ADAL" clId="{57F916B0-D32E-4EE1-AE10-7A8FD87003F2}" dt="2025-10-21T20:42:07.182" v="1712" actId="47"/>
        <pc:sldMkLst>
          <pc:docMk/>
          <pc:sldMk cId="2170129324" sldId="317"/>
        </pc:sldMkLst>
        <pc:spChg chg="add">
          <ac:chgData name="Kamila Chomanicova" userId="c4cf6586-3b92-4a44-8d3a-65c18e7aa15d" providerId="ADAL" clId="{57F916B0-D32E-4EE1-AE10-7A8FD87003F2}" dt="2025-10-21T19:36:19.899" v="313" actId="22"/>
          <ac:spMkLst>
            <pc:docMk/>
            <pc:sldMk cId="2170129324" sldId="317"/>
            <ac:spMk id="3" creationId="{0A50BC05-D921-24B3-4A1B-EF9E63EE1C28}"/>
          </ac:spMkLst>
        </pc:spChg>
        <pc:graphicFrameChg chg="del">
          <ac:chgData name="Kamila Chomanicova" userId="c4cf6586-3b92-4a44-8d3a-65c18e7aa15d" providerId="ADAL" clId="{57F916B0-D32E-4EE1-AE10-7A8FD87003F2}" dt="2025-10-21T19:36:10.314" v="312" actId="478"/>
          <ac:graphicFrameMkLst>
            <pc:docMk/>
            <pc:sldMk cId="2170129324" sldId="317"/>
            <ac:graphicFrameMk id="7" creationId="{CE766D96-C21A-B96F-ED98-A25EE3015CB1}"/>
          </ac:graphicFrameMkLst>
        </pc:graphicFrameChg>
      </pc:sldChg>
      <pc:sldChg chg="del">
        <pc:chgData name="Kamila Chomanicova" userId="c4cf6586-3b92-4a44-8d3a-65c18e7aa15d" providerId="ADAL" clId="{57F916B0-D32E-4EE1-AE10-7A8FD87003F2}" dt="2025-10-21T20:42:09.955" v="1713" actId="47"/>
        <pc:sldMkLst>
          <pc:docMk/>
          <pc:sldMk cId="3658310040" sldId="318"/>
        </pc:sldMkLst>
      </pc:sldChg>
      <pc:sldChg chg="del">
        <pc:chgData name="Kamila Chomanicova" userId="c4cf6586-3b92-4a44-8d3a-65c18e7aa15d" providerId="ADAL" clId="{57F916B0-D32E-4EE1-AE10-7A8FD87003F2}" dt="2025-10-21T19:06:25.214" v="49" actId="47"/>
        <pc:sldMkLst>
          <pc:docMk/>
          <pc:sldMk cId="650801020" sldId="319"/>
        </pc:sldMkLst>
      </pc:sldChg>
      <pc:sldChg chg="del">
        <pc:chgData name="Kamila Chomanicova" userId="c4cf6586-3b92-4a44-8d3a-65c18e7aa15d" providerId="ADAL" clId="{57F916B0-D32E-4EE1-AE10-7A8FD87003F2}" dt="2025-10-21T19:06:27.101" v="50" actId="47"/>
        <pc:sldMkLst>
          <pc:docMk/>
          <pc:sldMk cId="4076915116" sldId="320"/>
        </pc:sldMkLst>
      </pc:sldChg>
      <pc:sldChg chg="del">
        <pc:chgData name="Kamila Chomanicova" userId="c4cf6586-3b92-4a44-8d3a-65c18e7aa15d" providerId="ADAL" clId="{57F916B0-D32E-4EE1-AE10-7A8FD87003F2}" dt="2025-10-21T19:06:27.761" v="51" actId="47"/>
        <pc:sldMkLst>
          <pc:docMk/>
          <pc:sldMk cId="2858184158" sldId="321"/>
        </pc:sldMkLst>
      </pc:sldChg>
      <pc:sldChg chg="del">
        <pc:chgData name="Kamila Chomanicova" userId="c4cf6586-3b92-4a44-8d3a-65c18e7aa15d" providerId="ADAL" clId="{57F916B0-D32E-4EE1-AE10-7A8FD87003F2}" dt="2025-10-21T20:42:12.068" v="1714" actId="47"/>
        <pc:sldMkLst>
          <pc:docMk/>
          <pc:sldMk cId="3387720262" sldId="322"/>
        </pc:sldMkLst>
      </pc:sldChg>
      <pc:sldChg chg="del">
        <pc:chgData name="Kamila Chomanicova" userId="c4cf6586-3b92-4a44-8d3a-65c18e7aa15d" providerId="ADAL" clId="{57F916B0-D32E-4EE1-AE10-7A8FD87003F2}" dt="2025-10-21T20:42:13.878" v="1715" actId="47"/>
        <pc:sldMkLst>
          <pc:docMk/>
          <pc:sldMk cId="3173520691" sldId="323"/>
        </pc:sldMkLst>
      </pc:sldChg>
      <pc:sldChg chg="addSp delSp modSp new mod ord">
        <pc:chgData name="Kamila Chomanicova" userId="c4cf6586-3b92-4a44-8d3a-65c18e7aa15d" providerId="ADAL" clId="{57F916B0-D32E-4EE1-AE10-7A8FD87003F2}" dt="2025-10-21T20:43:53.032" v="1729" actId="12100"/>
        <pc:sldMkLst>
          <pc:docMk/>
          <pc:sldMk cId="2427373413" sldId="324"/>
        </pc:sldMkLst>
        <pc:spChg chg="del">
          <ac:chgData name="Kamila Chomanicova" userId="c4cf6586-3b92-4a44-8d3a-65c18e7aa15d" providerId="ADAL" clId="{57F916B0-D32E-4EE1-AE10-7A8FD87003F2}" dt="2025-10-21T19:17:48.295" v="150" actId="478"/>
          <ac:spMkLst>
            <pc:docMk/>
            <pc:sldMk cId="2427373413" sldId="324"/>
            <ac:spMk id="2" creationId="{982759EA-77C9-CBC5-FC18-15E981D84A0A}"/>
          </ac:spMkLst>
        </pc:spChg>
        <pc:spChg chg="add del">
          <ac:chgData name="Kamila Chomanicova" userId="c4cf6586-3b92-4a44-8d3a-65c18e7aa15d" providerId="ADAL" clId="{57F916B0-D32E-4EE1-AE10-7A8FD87003F2}" dt="2025-10-21T19:17:40.669" v="148" actId="22"/>
          <ac:spMkLst>
            <pc:docMk/>
            <pc:sldMk cId="2427373413" sldId="324"/>
            <ac:spMk id="4" creationId="{6EDDA924-09F4-2862-534E-DF81CA24D9AF}"/>
          </ac:spMkLst>
        </pc:spChg>
        <pc:spChg chg="add del">
          <ac:chgData name="Kamila Chomanicova" userId="c4cf6586-3b92-4a44-8d3a-65c18e7aa15d" providerId="ADAL" clId="{57F916B0-D32E-4EE1-AE10-7A8FD87003F2}" dt="2025-10-21T19:17:50.904" v="151" actId="478"/>
          <ac:spMkLst>
            <pc:docMk/>
            <pc:sldMk cId="2427373413" sldId="324"/>
            <ac:spMk id="6" creationId="{ACC3D12F-90DE-AC71-7D86-EA7337287B43}"/>
          </ac:spMkLst>
        </pc:spChg>
        <pc:graphicFrameChg chg="add mod modGraphic">
          <ac:chgData name="Kamila Chomanicova" userId="c4cf6586-3b92-4a44-8d3a-65c18e7aa15d" providerId="ADAL" clId="{57F916B0-D32E-4EE1-AE10-7A8FD87003F2}" dt="2025-10-21T20:43:53.032" v="1729" actId="12100"/>
          <ac:graphicFrameMkLst>
            <pc:docMk/>
            <pc:sldMk cId="2427373413" sldId="324"/>
            <ac:graphicFrameMk id="7" creationId="{C985312B-DE86-02DB-F9E1-05D2EED36180}"/>
          </ac:graphicFrameMkLst>
        </pc:graphicFrameChg>
      </pc:sldChg>
      <pc:sldChg chg="del">
        <pc:chgData name="Kamila Chomanicova" userId="c4cf6586-3b92-4a44-8d3a-65c18e7aa15d" providerId="ADAL" clId="{57F916B0-D32E-4EE1-AE10-7A8FD87003F2}" dt="2025-10-21T19:06:19.347" v="48" actId="47"/>
        <pc:sldMkLst>
          <pc:docMk/>
          <pc:sldMk cId="3537881745" sldId="324"/>
        </pc:sldMkLst>
      </pc:sldChg>
      <pc:sldChg chg="addSp delSp modSp add mod setBg">
        <pc:chgData name="Kamila Chomanicova" userId="c4cf6586-3b92-4a44-8d3a-65c18e7aa15d" providerId="ADAL" clId="{57F916B0-D32E-4EE1-AE10-7A8FD87003F2}" dt="2025-10-21T20:44:20.363" v="1740" actId="27636"/>
        <pc:sldMkLst>
          <pc:docMk/>
          <pc:sldMk cId="315337708" sldId="325"/>
        </pc:sldMkLst>
        <pc:spChg chg="mod">
          <ac:chgData name="Kamila Chomanicova" userId="c4cf6586-3b92-4a44-8d3a-65c18e7aa15d" providerId="ADAL" clId="{57F916B0-D32E-4EE1-AE10-7A8FD87003F2}" dt="2025-10-21T20:07:35.898" v="1074" actId="26606"/>
          <ac:spMkLst>
            <pc:docMk/>
            <pc:sldMk cId="315337708" sldId="325"/>
            <ac:spMk id="2" creationId="{48BB5C5C-3540-42FB-C0C0-103A3BE9E399}"/>
          </ac:spMkLst>
        </pc:spChg>
        <pc:spChg chg="mod">
          <ac:chgData name="Kamila Chomanicova" userId="c4cf6586-3b92-4a44-8d3a-65c18e7aa15d" providerId="ADAL" clId="{57F916B0-D32E-4EE1-AE10-7A8FD87003F2}" dt="2025-10-21T20:44:20.363" v="1740" actId="27636"/>
          <ac:spMkLst>
            <pc:docMk/>
            <pc:sldMk cId="315337708" sldId="325"/>
            <ac:spMk id="4" creationId="{395ADE05-2F16-0BF3-4FE0-00A8DE47D9CF}"/>
          </ac:spMkLst>
        </pc:spChg>
        <pc:spChg chg="del mod">
          <ac:chgData name="Kamila Chomanicova" userId="c4cf6586-3b92-4a44-8d3a-65c18e7aa15d" providerId="ADAL" clId="{57F916B0-D32E-4EE1-AE10-7A8FD87003F2}" dt="2025-10-21T20:07:45.365" v="1076"/>
          <ac:spMkLst>
            <pc:docMk/>
            <pc:sldMk cId="315337708" sldId="325"/>
            <ac:spMk id="9" creationId="{3B2AB7BD-BA84-6A39-C722-5379E95CA27D}"/>
          </ac:spMkLst>
        </pc:spChg>
        <pc:spChg chg="add">
          <ac:chgData name="Kamila Chomanicova" userId="c4cf6586-3b92-4a44-8d3a-65c18e7aa15d" providerId="ADAL" clId="{57F916B0-D32E-4EE1-AE10-7A8FD87003F2}" dt="2025-10-21T20:07:35.898" v="1074" actId="26606"/>
          <ac:spMkLst>
            <pc:docMk/>
            <pc:sldMk cId="315337708" sldId="325"/>
            <ac:spMk id="14" creationId="{DEE2AD96-B495-4E06-9291-B71706F728CB}"/>
          </ac:spMkLst>
        </pc:spChg>
        <pc:spChg chg="add">
          <ac:chgData name="Kamila Chomanicova" userId="c4cf6586-3b92-4a44-8d3a-65c18e7aa15d" providerId="ADAL" clId="{57F916B0-D32E-4EE1-AE10-7A8FD87003F2}" dt="2025-10-21T20:07:35.898" v="1074" actId="26606"/>
          <ac:spMkLst>
            <pc:docMk/>
            <pc:sldMk cId="315337708" sldId="325"/>
            <ac:spMk id="16" creationId="{53CF6D67-C5A8-4ADD-9E8E-1E38CA1D3166}"/>
          </ac:spMkLst>
        </pc:spChg>
        <pc:spChg chg="add">
          <ac:chgData name="Kamila Chomanicova" userId="c4cf6586-3b92-4a44-8d3a-65c18e7aa15d" providerId="ADAL" clId="{57F916B0-D32E-4EE1-AE10-7A8FD87003F2}" dt="2025-10-21T20:07:35.898" v="1074" actId="26606"/>
          <ac:spMkLst>
            <pc:docMk/>
            <pc:sldMk cId="315337708" sldId="325"/>
            <ac:spMk id="18" creationId="{86909FA0-B515-4681-B7A8-FA281D133B94}"/>
          </ac:spMkLst>
        </pc:spChg>
        <pc:spChg chg="add">
          <ac:chgData name="Kamila Chomanicova" userId="c4cf6586-3b92-4a44-8d3a-65c18e7aa15d" providerId="ADAL" clId="{57F916B0-D32E-4EE1-AE10-7A8FD87003F2}" dt="2025-10-21T20:07:35.898" v="1074" actId="26606"/>
          <ac:spMkLst>
            <pc:docMk/>
            <pc:sldMk cId="315337708" sldId="325"/>
            <ac:spMk id="20" creationId="{21C9FE86-FCC3-4A31-AA1C-C882262B7FE7}"/>
          </ac:spMkLst>
        </pc:spChg>
        <pc:spChg chg="add">
          <ac:chgData name="Kamila Chomanicova" userId="c4cf6586-3b92-4a44-8d3a-65c18e7aa15d" providerId="ADAL" clId="{57F916B0-D32E-4EE1-AE10-7A8FD87003F2}" dt="2025-10-21T20:07:35.898" v="1074" actId="26606"/>
          <ac:spMkLst>
            <pc:docMk/>
            <pc:sldMk cId="315337708" sldId="325"/>
            <ac:spMk id="22" creationId="{7D96243B-ECED-4B71-8E06-AE9A285EAD20}"/>
          </ac:spMkLst>
        </pc:spChg>
        <pc:spChg chg="add">
          <ac:chgData name="Kamila Chomanicova" userId="c4cf6586-3b92-4a44-8d3a-65c18e7aa15d" providerId="ADAL" clId="{57F916B0-D32E-4EE1-AE10-7A8FD87003F2}" dt="2025-10-21T20:07:35.898" v="1074" actId="26606"/>
          <ac:spMkLst>
            <pc:docMk/>
            <pc:sldMk cId="315337708" sldId="325"/>
            <ac:spMk id="24" creationId="{A09989E4-EFDC-4A90-A633-E0525FB4139E}"/>
          </ac:spMkLst>
        </pc:spChg>
      </pc:sldChg>
      <pc:sldChg chg="del">
        <pc:chgData name="Kamila Chomanicova" userId="c4cf6586-3b92-4a44-8d3a-65c18e7aa15d" providerId="ADAL" clId="{57F916B0-D32E-4EE1-AE10-7A8FD87003F2}" dt="2025-10-21T19:06:18.996" v="47" actId="47"/>
        <pc:sldMkLst>
          <pc:docMk/>
          <pc:sldMk cId="1523516174" sldId="325"/>
        </pc:sldMkLst>
      </pc:sldChg>
      <pc:sldChg chg="addSp delSp modSp add mod setBg">
        <pc:chgData name="Kamila Chomanicova" userId="c4cf6586-3b92-4a44-8d3a-65c18e7aa15d" providerId="ADAL" clId="{57F916B0-D32E-4EE1-AE10-7A8FD87003F2}" dt="2025-10-21T20:14:37.781" v="1203" actId="1076"/>
        <pc:sldMkLst>
          <pc:docMk/>
          <pc:sldMk cId="2251342945" sldId="326"/>
        </pc:sldMkLst>
        <pc:spChg chg="mod">
          <ac:chgData name="Kamila Chomanicova" userId="c4cf6586-3b92-4a44-8d3a-65c18e7aa15d" providerId="ADAL" clId="{57F916B0-D32E-4EE1-AE10-7A8FD87003F2}" dt="2025-10-21T20:11:56.763" v="1171" actId="26606"/>
          <ac:spMkLst>
            <pc:docMk/>
            <pc:sldMk cId="2251342945" sldId="326"/>
            <ac:spMk id="2" creationId="{BAC44E21-B7C5-69E9-7040-F6BE24607BAD}"/>
          </ac:spMkLst>
        </pc:spChg>
        <pc:spChg chg="del mod">
          <ac:chgData name="Kamila Chomanicova" userId="c4cf6586-3b92-4a44-8d3a-65c18e7aa15d" providerId="ADAL" clId="{57F916B0-D32E-4EE1-AE10-7A8FD87003F2}" dt="2025-10-21T20:13:45.063" v="1191" actId="478"/>
          <ac:spMkLst>
            <pc:docMk/>
            <pc:sldMk cId="2251342945" sldId="326"/>
            <ac:spMk id="4" creationId="{1D1CCA3A-49E2-2528-B252-A2A565E1C29D}"/>
          </ac:spMkLst>
        </pc:spChg>
        <pc:spChg chg="add">
          <ac:chgData name="Kamila Chomanicova" userId="c4cf6586-3b92-4a44-8d3a-65c18e7aa15d" providerId="ADAL" clId="{57F916B0-D32E-4EE1-AE10-7A8FD87003F2}" dt="2025-10-21T20:11:56.763" v="1171" actId="26606"/>
          <ac:spMkLst>
            <pc:docMk/>
            <pc:sldMk cId="2251342945" sldId="326"/>
            <ac:spMk id="6" creationId="{1B15ED52-F352-441B-82BF-E0EA34836D08}"/>
          </ac:spMkLst>
        </pc:spChg>
        <pc:spChg chg="del">
          <ac:chgData name="Kamila Chomanicova" userId="c4cf6586-3b92-4a44-8d3a-65c18e7aa15d" providerId="ADAL" clId="{57F916B0-D32E-4EE1-AE10-7A8FD87003F2}" dt="2025-10-21T19:43:24.483" v="575" actId="478"/>
          <ac:spMkLst>
            <pc:docMk/>
            <pc:sldMk cId="2251342945" sldId="326"/>
            <ac:spMk id="9" creationId="{B3520629-4D33-FD2C-98EB-6A2D847A5294}"/>
          </ac:spMkLst>
        </pc:spChg>
        <pc:spChg chg="add">
          <ac:chgData name="Kamila Chomanicova" userId="c4cf6586-3b92-4a44-8d3a-65c18e7aa15d" providerId="ADAL" clId="{57F916B0-D32E-4EE1-AE10-7A8FD87003F2}" dt="2025-10-21T20:11:56.763" v="1171" actId="26606"/>
          <ac:spMkLst>
            <pc:docMk/>
            <pc:sldMk cId="2251342945" sldId="326"/>
            <ac:spMk id="11" creationId="{3B2E3793-BFE6-45A2-9B7B-E18844431C99}"/>
          </ac:spMkLst>
        </pc:spChg>
        <pc:spChg chg="add">
          <ac:chgData name="Kamila Chomanicova" userId="c4cf6586-3b92-4a44-8d3a-65c18e7aa15d" providerId="ADAL" clId="{57F916B0-D32E-4EE1-AE10-7A8FD87003F2}" dt="2025-10-21T20:11:56.763" v="1171" actId="26606"/>
          <ac:spMkLst>
            <pc:docMk/>
            <pc:sldMk cId="2251342945" sldId="326"/>
            <ac:spMk id="13" creationId="{BC4C4868-CB8F-4AF9-9CDB-8108F2C19B67}"/>
          </ac:spMkLst>
        </pc:spChg>
        <pc:spChg chg="add">
          <ac:chgData name="Kamila Chomanicova" userId="c4cf6586-3b92-4a44-8d3a-65c18e7aa15d" providerId="ADAL" clId="{57F916B0-D32E-4EE1-AE10-7A8FD87003F2}" dt="2025-10-21T20:11:56.763" v="1171" actId="26606"/>
          <ac:spMkLst>
            <pc:docMk/>
            <pc:sldMk cId="2251342945" sldId="326"/>
            <ac:spMk id="15" creationId="{375E0459-6403-40CD-989D-56A4407CA12E}"/>
          </ac:spMkLst>
        </pc:spChg>
        <pc:spChg chg="add">
          <ac:chgData name="Kamila Chomanicova" userId="c4cf6586-3b92-4a44-8d3a-65c18e7aa15d" providerId="ADAL" clId="{57F916B0-D32E-4EE1-AE10-7A8FD87003F2}" dt="2025-10-21T20:11:56.763" v="1171" actId="26606"/>
          <ac:spMkLst>
            <pc:docMk/>
            <pc:sldMk cId="2251342945" sldId="326"/>
            <ac:spMk id="17" creationId="{53E5B1A8-3AC9-4BD1-9BBC-78CA94F2D1BA}"/>
          </ac:spMkLst>
        </pc:spChg>
        <pc:graphicFrameChg chg="add mod modGraphic">
          <ac:chgData name="Kamila Chomanicova" userId="c4cf6586-3b92-4a44-8d3a-65c18e7aa15d" providerId="ADAL" clId="{57F916B0-D32E-4EE1-AE10-7A8FD87003F2}" dt="2025-10-21T20:14:37.781" v="1203" actId="1076"/>
          <ac:graphicFrameMkLst>
            <pc:docMk/>
            <pc:sldMk cId="2251342945" sldId="326"/>
            <ac:graphicFrameMk id="3" creationId="{B2EC6601-56B1-00E1-34F8-EC3ECD53E25B}"/>
          </ac:graphicFrameMkLst>
        </pc:graphicFrameChg>
      </pc:sldChg>
      <pc:sldChg chg="del">
        <pc:chgData name="Kamila Chomanicova" userId="c4cf6586-3b92-4a44-8d3a-65c18e7aa15d" providerId="ADAL" clId="{57F916B0-D32E-4EE1-AE10-7A8FD87003F2}" dt="2025-10-21T19:06:17.679" v="46" actId="47"/>
        <pc:sldMkLst>
          <pc:docMk/>
          <pc:sldMk cId="3185681327" sldId="326"/>
        </pc:sldMkLst>
      </pc:sldChg>
      <pc:sldChg chg="addSp delSp modSp add mod setBg">
        <pc:chgData name="Kamila Chomanicova" userId="c4cf6586-3b92-4a44-8d3a-65c18e7aa15d" providerId="ADAL" clId="{57F916B0-D32E-4EE1-AE10-7A8FD87003F2}" dt="2025-10-21T21:00:58.961" v="1868"/>
        <pc:sldMkLst>
          <pc:docMk/>
          <pc:sldMk cId="478265664" sldId="327"/>
        </pc:sldMkLst>
        <pc:spChg chg="mod">
          <ac:chgData name="Kamila Chomanicova" userId="c4cf6586-3b92-4a44-8d3a-65c18e7aa15d" providerId="ADAL" clId="{57F916B0-D32E-4EE1-AE10-7A8FD87003F2}" dt="2025-10-21T20:15:55.425" v="1213" actId="26606"/>
          <ac:spMkLst>
            <pc:docMk/>
            <pc:sldMk cId="478265664" sldId="327"/>
            <ac:spMk id="2" creationId="{56900259-03E3-ECD2-0361-392B01D85DB8}"/>
          </ac:spMkLst>
        </pc:spChg>
        <pc:spChg chg="del mod">
          <ac:chgData name="Kamila Chomanicova" userId="c4cf6586-3b92-4a44-8d3a-65c18e7aa15d" providerId="ADAL" clId="{57F916B0-D32E-4EE1-AE10-7A8FD87003F2}" dt="2025-10-21T20:15:55.425" v="1213" actId="26606"/>
          <ac:spMkLst>
            <pc:docMk/>
            <pc:sldMk cId="478265664" sldId="327"/>
            <ac:spMk id="4" creationId="{9EC85BD5-5E19-9B77-33CA-AAC08CB49080}"/>
          </ac:spMkLst>
        </pc:spChg>
        <pc:spChg chg="add">
          <ac:chgData name="Kamila Chomanicova" userId="c4cf6586-3b92-4a44-8d3a-65c18e7aa15d" providerId="ADAL" clId="{57F916B0-D32E-4EE1-AE10-7A8FD87003F2}" dt="2025-10-21T20:15:55.425" v="1213" actId="26606"/>
          <ac:spMkLst>
            <pc:docMk/>
            <pc:sldMk cId="478265664" sldId="327"/>
            <ac:spMk id="10" creationId="{BACC6370-2D7E-4714-9D71-7542949D7D5D}"/>
          </ac:spMkLst>
        </pc:spChg>
        <pc:spChg chg="add">
          <ac:chgData name="Kamila Chomanicova" userId="c4cf6586-3b92-4a44-8d3a-65c18e7aa15d" providerId="ADAL" clId="{57F916B0-D32E-4EE1-AE10-7A8FD87003F2}" dt="2025-10-21T20:15:55.425" v="1213" actId="26606"/>
          <ac:spMkLst>
            <pc:docMk/>
            <pc:sldMk cId="478265664" sldId="327"/>
            <ac:spMk id="12" creationId="{F68B3F68-107C-434F-AA38-110D5EA91B85}"/>
          </ac:spMkLst>
        </pc:spChg>
        <pc:spChg chg="add">
          <ac:chgData name="Kamila Chomanicova" userId="c4cf6586-3b92-4a44-8d3a-65c18e7aa15d" providerId="ADAL" clId="{57F916B0-D32E-4EE1-AE10-7A8FD87003F2}" dt="2025-10-21T20:15:55.425" v="1213" actId="26606"/>
          <ac:spMkLst>
            <pc:docMk/>
            <pc:sldMk cId="478265664" sldId="327"/>
            <ac:spMk id="14" creationId="{AAD0DBB9-1A4B-4391-81D4-CB19F9AB918A}"/>
          </ac:spMkLst>
        </pc:spChg>
        <pc:spChg chg="add">
          <ac:chgData name="Kamila Chomanicova" userId="c4cf6586-3b92-4a44-8d3a-65c18e7aa15d" providerId="ADAL" clId="{57F916B0-D32E-4EE1-AE10-7A8FD87003F2}" dt="2025-10-21T20:15:55.425" v="1213" actId="26606"/>
          <ac:spMkLst>
            <pc:docMk/>
            <pc:sldMk cId="478265664" sldId="327"/>
            <ac:spMk id="16" creationId="{063BBA22-50EA-4C4D-BE05-F1CE4E63AA56}"/>
          </ac:spMkLst>
        </pc:spChg>
        <pc:graphicFrameChg chg="add mod modGraphic">
          <ac:chgData name="Kamila Chomanicova" userId="c4cf6586-3b92-4a44-8d3a-65c18e7aa15d" providerId="ADAL" clId="{57F916B0-D32E-4EE1-AE10-7A8FD87003F2}" dt="2025-10-21T21:00:58.961" v="1868"/>
          <ac:graphicFrameMkLst>
            <pc:docMk/>
            <pc:sldMk cId="478265664" sldId="327"/>
            <ac:graphicFrameMk id="6" creationId="{EEA6F67A-8C45-DDD8-49DD-94909EDC8D9B}"/>
          </ac:graphicFrameMkLst>
        </pc:graphicFrameChg>
      </pc:sldChg>
      <pc:sldChg chg="del">
        <pc:chgData name="Kamila Chomanicova" userId="c4cf6586-3b92-4a44-8d3a-65c18e7aa15d" providerId="ADAL" clId="{57F916B0-D32E-4EE1-AE10-7A8FD87003F2}" dt="2025-10-21T19:06:17.253" v="45" actId="47"/>
        <pc:sldMkLst>
          <pc:docMk/>
          <pc:sldMk cId="2900313202" sldId="327"/>
        </pc:sldMkLst>
      </pc:sldChg>
      <pc:sldChg chg="del">
        <pc:chgData name="Kamila Chomanicova" userId="c4cf6586-3b92-4a44-8d3a-65c18e7aa15d" providerId="ADAL" clId="{57F916B0-D32E-4EE1-AE10-7A8FD87003F2}" dt="2025-10-21T19:06:16.863" v="44" actId="47"/>
        <pc:sldMkLst>
          <pc:docMk/>
          <pc:sldMk cId="1790227242" sldId="328"/>
        </pc:sldMkLst>
      </pc:sldChg>
      <pc:sldChg chg="addSp delSp modSp add mod setBg">
        <pc:chgData name="Kamila Chomanicova" userId="c4cf6586-3b92-4a44-8d3a-65c18e7aa15d" providerId="ADAL" clId="{57F916B0-D32E-4EE1-AE10-7A8FD87003F2}" dt="2025-10-21T21:02:46.859" v="1941" actId="113"/>
        <pc:sldMkLst>
          <pc:docMk/>
          <pc:sldMk cId="2892520570" sldId="328"/>
        </pc:sldMkLst>
        <pc:spChg chg="mod">
          <ac:chgData name="Kamila Chomanicova" userId="c4cf6586-3b92-4a44-8d3a-65c18e7aa15d" providerId="ADAL" clId="{57F916B0-D32E-4EE1-AE10-7A8FD87003F2}" dt="2025-10-21T20:23:52.156" v="1486" actId="26606"/>
          <ac:spMkLst>
            <pc:docMk/>
            <pc:sldMk cId="2892520570" sldId="328"/>
            <ac:spMk id="2" creationId="{8B8C1564-38B1-96E9-FFAC-CDCEDA0AB490}"/>
          </ac:spMkLst>
        </pc:spChg>
        <pc:spChg chg="add del mod">
          <ac:chgData name="Kamila Chomanicova" userId="c4cf6586-3b92-4a44-8d3a-65c18e7aa15d" providerId="ADAL" clId="{57F916B0-D32E-4EE1-AE10-7A8FD87003F2}" dt="2025-10-21T19:46:12.850" v="609" actId="478"/>
          <ac:spMkLst>
            <pc:docMk/>
            <pc:sldMk cId="2892520570" sldId="328"/>
            <ac:spMk id="3" creationId="{7FB29631-3771-4358-1649-16FF190CFDDF}"/>
          </ac:spMkLst>
        </pc:spChg>
        <pc:spChg chg="del mod">
          <ac:chgData name="Kamila Chomanicova" userId="c4cf6586-3b92-4a44-8d3a-65c18e7aa15d" providerId="ADAL" clId="{57F916B0-D32E-4EE1-AE10-7A8FD87003F2}" dt="2025-10-21T20:23:18.711" v="1482" actId="26606"/>
          <ac:spMkLst>
            <pc:docMk/>
            <pc:sldMk cId="2892520570" sldId="328"/>
            <ac:spMk id="4" creationId="{D665C23F-BD17-8466-3691-F38318D05745}"/>
          </ac:spMkLst>
        </pc:spChg>
        <pc:spChg chg="add del mod">
          <ac:chgData name="Kamila Chomanicova" userId="c4cf6586-3b92-4a44-8d3a-65c18e7aa15d" providerId="ADAL" clId="{57F916B0-D32E-4EE1-AE10-7A8FD87003F2}" dt="2025-10-21T20:18:26.456" v="1360" actId="478"/>
          <ac:spMkLst>
            <pc:docMk/>
            <pc:sldMk cId="2892520570" sldId="328"/>
            <ac:spMk id="6" creationId="{DD3AC9B2-FFC5-825A-21AF-682A94D06B66}"/>
          </ac:spMkLst>
        </pc:spChg>
        <pc:spChg chg="add">
          <ac:chgData name="Kamila Chomanicova" userId="c4cf6586-3b92-4a44-8d3a-65c18e7aa15d" providerId="ADAL" clId="{57F916B0-D32E-4EE1-AE10-7A8FD87003F2}" dt="2025-10-21T20:23:52.156" v="1486" actId="26606"/>
          <ac:spMkLst>
            <pc:docMk/>
            <pc:sldMk cId="2892520570" sldId="328"/>
            <ac:spMk id="12" creationId="{BACC6370-2D7E-4714-9D71-7542949D7D5D}"/>
          </ac:spMkLst>
        </pc:spChg>
        <pc:spChg chg="add">
          <ac:chgData name="Kamila Chomanicova" userId="c4cf6586-3b92-4a44-8d3a-65c18e7aa15d" providerId="ADAL" clId="{57F916B0-D32E-4EE1-AE10-7A8FD87003F2}" dt="2025-10-21T20:23:52.156" v="1486" actId="26606"/>
          <ac:spMkLst>
            <pc:docMk/>
            <pc:sldMk cId="2892520570" sldId="328"/>
            <ac:spMk id="14" creationId="{F68B3F68-107C-434F-AA38-110D5EA91B85}"/>
          </ac:spMkLst>
        </pc:spChg>
        <pc:spChg chg="add">
          <ac:chgData name="Kamila Chomanicova" userId="c4cf6586-3b92-4a44-8d3a-65c18e7aa15d" providerId="ADAL" clId="{57F916B0-D32E-4EE1-AE10-7A8FD87003F2}" dt="2025-10-21T20:23:52.156" v="1486" actId="26606"/>
          <ac:spMkLst>
            <pc:docMk/>
            <pc:sldMk cId="2892520570" sldId="328"/>
            <ac:spMk id="16" creationId="{AAD0DBB9-1A4B-4391-81D4-CB19F9AB918A}"/>
          </ac:spMkLst>
        </pc:spChg>
        <pc:spChg chg="add">
          <ac:chgData name="Kamila Chomanicova" userId="c4cf6586-3b92-4a44-8d3a-65c18e7aa15d" providerId="ADAL" clId="{57F916B0-D32E-4EE1-AE10-7A8FD87003F2}" dt="2025-10-21T20:23:52.156" v="1486" actId="26606"/>
          <ac:spMkLst>
            <pc:docMk/>
            <pc:sldMk cId="2892520570" sldId="328"/>
            <ac:spMk id="18" creationId="{063BBA22-50EA-4C4D-BE05-F1CE4E63AA56}"/>
          </ac:spMkLst>
        </pc:spChg>
        <pc:graphicFrameChg chg="add mod modGraphic">
          <ac:chgData name="Kamila Chomanicova" userId="c4cf6586-3b92-4a44-8d3a-65c18e7aa15d" providerId="ADAL" clId="{57F916B0-D32E-4EE1-AE10-7A8FD87003F2}" dt="2025-10-21T21:02:46.859" v="1941" actId="113"/>
          <ac:graphicFrameMkLst>
            <pc:docMk/>
            <pc:sldMk cId="2892520570" sldId="328"/>
            <ac:graphicFrameMk id="7" creationId="{7EB53E13-AC09-C648-C93F-58E8EF5AFAA5}"/>
          </ac:graphicFrameMkLst>
        </pc:graphicFrameChg>
      </pc:sldChg>
      <pc:sldChg chg="addSp delSp modSp add mod setBg">
        <pc:chgData name="Kamila Chomanicova" userId="c4cf6586-3b92-4a44-8d3a-65c18e7aa15d" providerId="ADAL" clId="{57F916B0-D32E-4EE1-AE10-7A8FD87003F2}" dt="2025-10-21T20:57:43.041" v="1827" actId="20577"/>
        <pc:sldMkLst>
          <pc:docMk/>
          <pc:sldMk cId="436718768" sldId="329"/>
        </pc:sldMkLst>
        <pc:spChg chg="mod">
          <ac:chgData name="Kamila Chomanicova" userId="c4cf6586-3b92-4a44-8d3a-65c18e7aa15d" providerId="ADAL" clId="{57F916B0-D32E-4EE1-AE10-7A8FD87003F2}" dt="2025-10-21T20:46:38.716" v="1750" actId="26606"/>
          <ac:spMkLst>
            <pc:docMk/>
            <pc:sldMk cId="436718768" sldId="329"/>
            <ac:spMk id="2" creationId="{783719CC-CACF-185D-E329-2C52E5C41818}"/>
          </ac:spMkLst>
        </pc:spChg>
        <pc:spChg chg="add del mod">
          <ac:chgData name="Kamila Chomanicova" userId="c4cf6586-3b92-4a44-8d3a-65c18e7aa15d" providerId="ADAL" clId="{57F916B0-D32E-4EE1-AE10-7A8FD87003F2}" dt="2025-10-21T20:18:21.404" v="1359" actId="478"/>
          <ac:spMkLst>
            <pc:docMk/>
            <pc:sldMk cId="436718768" sldId="329"/>
            <ac:spMk id="3" creationId="{46BCF2D2-3408-8F3E-36E4-BBE1287115E3}"/>
          </ac:spMkLst>
        </pc:spChg>
        <pc:spChg chg="del mod">
          <ac:chgData name="Kamila Chomanicova" userId="c4cf6586-3b92-4a44-8d3a-65c18e7aa15d" providerId="ADAL" clId="{57F916B0-D32E-4EE1-AE10-7A8FD87003F2}" dt="2025-10-21T20:46:38.716" v="1750" actId="26606"/>
          <ac:spMkLst>
            <pc:docMk/>
            <pc:sldMk cId="436718768" sldId="329"/>
            <ac:spMk id="4" creationId="{5B53DD63-A251-8C73-1520-6093330574C5}"/>
          </ac:spMkLst>
        </pc:spChg>
        <pc:spChg chg="del mod">
          <ac:chgData name="Kamila Chomanicova" userId="c4cf6586-3b92-4a44-8d3a-65c18e7aa15d" providerId="ADAL" clId="{57F916B0-D32E-4EE1-AE10-7A8FD87003F2}" dt="2025-10-21T20:45:33.162" v="1744" actId="478"/>
          <ac:spMkLst>
            <pc:docMk/>
            <pc:sldMk cId="436718768" sldId="329"/>
            <ac:spMk id="6" creationId="{7D25EB1F-755D-C2D5-4425-571B8C3C059D}"/>
          </ac:spMkLst>
        </pc:spChg>
        <pc:spChg chg="add">
          <ac:chgData name="Kamila Chomanicova" userId="c4cf6586-3b92-4a44-8d3a-65c18e7aa15d" providerId="ADAL" clId="{57F916B0-D32E-4EE1-AE10-7A8FD87003F2}" dt="2025-10-21T20:46:38.716" v="1750" actId="26606"/>
          <ac:spMkLst>
            <pc:docMk/>
            <pc:sldMk cId="436718768" sldId="329"/>
            <ac:spMk id="10" creationId="{BACC6370-2D7E-4714-9D71-7542949D7D5D}"/>
          </ac:spMkLst>
        </pc:spChg>
        <pc:spChg chg="add">
          <ac:chgData name="Kamila Chomanicova" userId="c4cf6586-3b92-4a44-8d3a-65c18e7aa15d" providerId="ADAL" clId="{57F916B0-D32E-4EE1-AE10-7A8FD87003F2}" dt="2025-10-21T20:46:38.716" v="1750" actId="26606"/>
          <ac:spMkLst>
            <pc:docMk/>
            <pc:sldMk cId="436718768" sldId="329"/>
            <ac:spMk id="12" creationId="{F68B3F68-107C-434F-AA38-110D5EA91B85}"/>
          </ac:spMkLst>
        </pc:spChg>
        <pc:spChg chg="add">
          <ac:chgData name="Kamila Chomanicova" userId="c4cf6586-3b92-4a44-8d3a-65c18e7aa15d" providerId="ADAL" clId="{57F916B0-D32E-4EE1-AE10-7A8FD87003F2}" dt="2025-10-21T20:46:38.716" v="1750" actId="26606"/>
          <ac:spMkLst>
            <pc:docMk/>
            <pc:sldMk cId="436718768" sldId="329"/>
            <ac:spMk id="14" creationId="{AAD0DBB9-1A4B-4391-81D4-CB19F9AB918A}"/>
          </ac:spMkLst>
        </pc:spChg>
        <pc:spChg chg="add">
          <ac:chgData name="Kamila Chomanicova" userId="c4cf6586-3b92-4a44-8d3a-65c18e7aa15d" providerId="ADAL" clId="{57F916B0-D32E-4EE1-AE10-7A8FD87003F2}" dt="2025-10-21T20:46:38.716" v="1750" actId="26606"/>
          <ac:spMkLst>
            <pc:docMk/>
            <pc:sldMk cId="436718768" sldId="329"/>
            <ac:spMk id="16" creationId="{063BBA22-50EA-4C4D-BE05-F1CE4E63AA56}"/>
          </ac:spMkLst>
        </pc:spChg>
        <pc:graphicFrameChg chg="add mod modGraphic">
          <ac:chgData name="Kamila Chomanicova" userId="c4cf6586-3b92-4a44-8d3a-65c18e7aa15d" providerId="ADAL" clId="{57F916B0-D32E-4EE1-AE10-7A8FD87003F2}" dt="2025-10-21T20:57:43.041" v="1827" actId="20577"/>
          <ac:graphicFrameMkLst>
            <pc:docMk/>
            <pc:sldMk cId="436718768" sldId="329"/>
            <ac:graphicFrameMk id="7" creationId="{1BF2E3F7-9D78-EA84-43EC-7E8364C677C7}"/>
          </ac:graphicFrameMkLst>
        </pc:graphicFrameChg>
      </pc:sldChg>
      <pc:sldChg chg="del">
        <pc:chgData name="Kamila Chomanicova" userId="c4cf6586-3b92-4a44-8d3a-65c18e7aa15d" providerId="ADAL" clId="{57F916B0-D32E-4EE1-AE10-7A8FD87003F2}" dt="2025-10-21T19:06:16.047" v="43" actId="47"/>
        <pc:sldMkLst>
          <pc:docMk/>
          <pc:sldMk cId="4279421136" sldId="329"/>
        </pc:sldMkLst>
      </pc:sldChg>
      <pc:sldChg chg="del">
        <pc:chgData name="Kamila Chomanicova" userId="c4cf6586-3b92-4a44-8d3a-65c18e7aa15d" providerId="ADAL" clId="{57F916B0-D32E-4EE1-AE10-7A8FD87003F2}" dt="2025-10-21T19:06:13.133" v="42" actId="47"/>
        <pc:sldMkLst>
          <pc:docMk/>
          <pc:sldMk cId="1802178468" sldId="330"/>
        </pc:sldMkLst>
      </pc:sldChg>
      <pc:sldChg chg="addSp delSp modSp add mod ord">
        <pc:chgData name="Kamila Chomanicova" userId="c4cf6586-3b92-4a44-8d3a-65c18e7aa15d" providerId="ADAL" clId="{57F916B0-D32E-4EE1-AE10-7A8FD87003F2}" dt="2025-10-21T20:02:52.961" v="952" actId="1076"/>
        <pc:sldMkLst>
          <pc:docMk/>
          <pc:sldMk cId="3042319727" sldId="330"/>
        </pc:sldMkLst>
        <pc:spChg chg="del">
          <ac:chgData name="Kamila Chomanicova" userId="c4cf6586-3b92-4a44-8d3a-65c18e7aa15d" providerId="ADAL" clId="{57F916B0-D32E-4EE1-AE10-7A8FD87003F2}" dt="2025-10-21T19:58:27.369" v="925" actId="478"/>
          <ac:spMkLst>
            <pc:docMk/>
            <pc:sldMk cId="3042319727" sldId="330"/>
            <ac:spMk id="2" creationId="{437FCFAB-E68C-0CFE-F948-81788ABF9425}"/>
          </ac:spMkLst>
        </pc:spChg>
        <pc:spChg chg="add mod">
          <ac:chgData name="Kamila Chomanicova" userId="c4cf6586-3b92-4a44-8d3a-65c18e7aa15d" providerId="ADAL" clId="{57F916B0-D32E-4EE1-AE10-7A8FD87003F2}" dt="2025-10-21T20:02:52.961" v="952" actId="1076"/>
          <ac:spMkLst>
            <pc:docMk/>
            <pc:sldMk cId="3042319727" sldId="330"/>
            <ac:spMk id="3" creationId="{B85FF142-7CDD-EE18-BEDD-41CE0EFCFB0A}"/>
          </ac:spMkLst>
        </pc:spChg>
        <pc:spChg chg="del">
          <ac:chgData name="Kamila Chomanicova" userId="c4cf6586-3b92-4a44-8d3a-65c18e7aa15d" providerId="ADAL" clId="{57F916B0-D32E-4EE1-AE10-7A8FD87003F2}" dt="2025-10-21T19:58:18.828" v="923" actId="478"/>
          <ac:spMkLst>
            <pc:docMk/>
            <pc:sldMk cId="3042319727" sldId="330"/>
            <ac:spMk id="4" creationId="{24A23F52-5E5F-FAF0-C48B-68122530A916}"/>
          </ac:spMkLst>
        </pc:spChg>
        <pc:spChg chg="add del mod">
          <ac:chgData name="Kamila Chomanicova" userId="c4cf6586-3b92-4a44-8d3a-65c18e7aa15d" providerId="ADAL" clId="{57F916B0-D32E-4EE1-AE10-7A8FD87003F2}" dt="2025-10-21T19:58:28.980" v="926" actId="478"/>
          <ac:spMkLst>
            <pc:docMk/>
            <pc:sldMk cId="3042319727" sldId="330"/>
            <ac:spMk id="6" creationId="{40F64927-ACEF-F609-2813-FF506A906277}"/>
          </ac:spMkLst>
        </pc:spChg>
        <pc:spChg chg="del">
          <ac:chgData name="Kamila Chomanicova" userId="c4cf6586-3b92-4a44-8d3a-65c18e7aa15d" providerId="ADAL" clId="{57F916B0-D32E-4EE1-AE10-7A8FD87003F2}" dt="2025-10-21T19:58:23.092" v="924" actId="478"/>
          <ac:spMkLst>
            <pc:docMk/>
            <pc:sldMk cId="3042319727" sldId="330"/>
            <ac:spMk id="9" creationId="{59EB2738-8259-C566-4615-99E4FF06CAD4}"/>
          </ac:spMkLst>
        </pc:spChg>
      </pc:sldChg>
      <pc:sldChg chg="addSp delSp modSp new mod">
        <pc:chgData name="Kamila Chomanicova" userId="c4cf6586-3b92-4a44-8d3a-65c18e7aa15d" providerId="ADAL" clId="{57F916B0-D32E-4EE1-AE10-7A8FD87003F2}" dt="2025-10-21T20:58:10.649" v="1836" actId="478"/>
        <pc:sldMkLst>
          <pc:docMk/>
          <pc:sldMk cId="2835536348" sldId="331"/>
        </pc:sldMkLst>
        <pc:spChg chg="mod">
          <ac:chgData name="Kamila Chomanicova" userId="c4cf6586-3b92-4a44-8d3a-65c18e7aa15d" providerId="ADAL" clId="{57F916B0-D32E-4EE1-AE10-7A8FD87003F2}" dt="2025-10-21T20:58:07.303" v="1835" actId="20577"/>
          <ac:spMkLst>
            <pc:docMk/>
            <pc:sldMk cId="2835536348" sldId="331"/>
            <ac:spMk id="2" creationId="{1150141B-AFAE-1614-36BC-6EE964C4B300}"/>
          </ac:spMkLst>
        </pc:spChg>
        <pc:spChg chg="add del">
          <ac:chgData name="Kamila Chomanicova" userId="c4cf6586-3b92-4a44-8d3a-65c18e7aa15d" providerId="ADAL" clId="{57F916B0-D32E-4EE1-AE10-7A8FD87003F2}" dt="2025-10-21T20:58:10.649" v="1836" actId="478"/>
          <ac:spMkLst>
            <pc:docMk/>
            <pc:sldMk cId="2835536348" sldId="331"/>
            <ac:spMk id="4" creationId="{07BC4A36-91B8-FDEF-D368-90CF03CA946F}"/>
          </ac:spMkLst>
        </pc:spChg>
      </pc:sldChg>
    </pc:docChg>
  </pc:docChgLst>
  <pc:docChgLst>
    <pc:chgData name="Kamila Chomanicova" userId="c4cf6586-3b92-4a44-8d3a-65c18e7aa15d" providerId="ADAL" clId="{C6F8D6E3-F583-437F-98C4-69770D1A04BB}"/>
    <pc:docChg chg="undo custSel addSld delSld modSld sldOrd">
      <pc:chgData name="Kamila Chomanicova" userId="c4cf6586-3b92-4a44-8d3a-65c18e7aa15d" providerId="ADAL" clId="{C6F8D6E3-F583-437F-98C4-69770D1A04BB}" dt="2025-10-22T09:00:05.709" v="2094" actId="1076"/>
      <pc:docMkLst>
        <pc:docMk/>
      </pc:docMkLst>
      <pc:sldChg chg="modSp mod modNotesTx">
        <pc:chgData name="Kamila Chomanicova" userId="c4cf6586-3b92-4a44-8d3a-65c18e7aa15d" providerId="ADAL" clId="{C6F8D6E3-F583-437F-98C4-69770D1A04BB}" dt="2025-10-22T08:38:37.498" v="1902" actId="20577"/>
        <pc:sldMkLst>
          <pc:docMk/>
          <pc:sldMk cId="3428962191" sldId="316"/>
        </pc:sldMkLst>
        <pc:graphicFrameChg chg="modGraphic">
          <ac:chgData name="Kamila Chomanicova" userId="c4cf6586-3b92-4a44-8d3a-65c18e7aa15d" providerId="ADAL" clId="{C6F8D6E3-F583-437F-98C4-69770D1A04BB}" dt="2025-10-22T08:14:16.602" v="1747" actId="20577"/>
          <ac:graphicFrameMkLst>
            <pc:docMk/>
            <pc:sldMk cId="3428962191" sldId="316"/>
            <ac:graphicFrameMk id="35" creationId="{CC87D901-06FC-0B59-C9B1-A72836592B85}"/>
          </ac:graphicFrameMkLst>
        </pc:graphicFrameChg>
      </pc:sldChg>
      <pc:sldChg chg="addSp modSp mod">
        <pc:chgData name="Kamila Chomanicova" userId="c4cf6586-3b92-4a44-8d3a-65c18e7aa15d" providerId="ADAL" clId="{C6F8D6E3-F583-437F-98C4-69770D1A04BB}" dt="2025-10-22T08:59:24.417" v="2083" actId="1076"/>
        <pc:sldMkLst>
          <pc:docMk/>
          <pc:sldMk cId="2427373413" sldId="324"/>
        </pc:sldMkLst>
        <pc:graphicFrameChg chg="mod modGraphic">
          <ac:chgData name="Kamila Chomanicova" userId="c4cf6586-3b92-4a44-8d3a-65c18e7aa15d" providerId="ADAL" clId="{C6F8D6E3-F583-437F-98C4-69770D1A04BB}" dt="2025-10-22T08:46:33.505" v="1908" actId="20577"/>
          <ac:graphicFrameMkLst>
            <pc:docMk/>
            <pc:sldMk cId="2427373413" sldId="324"/>
            <ac:graphicFrameMk id="7" creationId="{C985312B-DE86-02DB-F9E1-05D2EED36180}"/>
          </ac:graphicFrameMkLst>
        </pc:graphicFrameChg>
        <pc:picChg chg="add mod">
          <ac:chgData name="Kamila Chomanicova" userId="c4cf6586-3b92-4a44-8d3a-65c18e7aa15d" providerId="ADAL" clId="{C6F8D6E3-F583-437F-98C4-69770D1A04BB}" dt="2025-10-22T08:59:24.417" v="2083" actId="1076"/>
          <ac:picMkLst>
            <pc:docMk/>
            <pc:sldMk cId="2427373413" sldId="324"/>
            <ac:picMk id="2" creationId="{EC255C10-AA09-9CA0-72A1-11698CE20942}"/>
          </ac:picMkLst>
        </pc:picChg>
      </pc:sldChg>
      <pc:sldChg chg="modSp del mod">
        <pc:chgData name="Kamila Chomanicova" userId="c4cf6586-3b92-4a44-8d3a-65c18e7aa15d" providerId="ADAL" clId="{C6F8D6E3-F583-437F-98C4-69770D1A04BB}" dt="2025-10-22T07:24:48.637" v="42" actId="47"/>
        <pc:sldMkLst>
          <pc:docMk/>
          <pc:sldMk cId="315337708" sldId="325"/>
        </pc:sldMkLst>
        <pc:spChg chg="mod">
          <ac:chgData name="Kamila Chomanicova" userId="c4cf6586-3b92-4a44-8d3a-65c18e7aa15d" providerId="ADAL" clId="{C6F8D6E3-F583-437F-98C4-69770D1A04BB}" dt="2025-10-22T07:18:26.602" v="9" actId="20577"/>
          <ac:spMkLst>
            <pc:docMk/>
            <pc:sldMk cId="315337708" sldId="325"/>
            <ac:spMk id="4" creationId="{395ADE05-2F16-0BF3-4FE0-00A8DE47D9CF}"/>
          </ac:spMkLst>
        </pc:spChg>
      </pc:sldChg>
      <pc:sldChg chg="modSp mod">
        <pc:chgData name="Kamila Chomanicova" userId="c4cf6586-3b92-4a44-8d3a-65c18e7aa15d" providerId="ADAL" clId="{C6F8D6E3-F583-437F-98C4-69770D1A04BB}" dt="2025-10-22T08:41:40.039" v="1904" actId="255"/>
        <pc:sldMkLst>
          <pc:docMk/>
          <pc:sldMk cId="2251342945" sldId="326"/>
        </pc:sldMkLst>
        <pc:graphicFrameChg chg="mod modGraphic">
          <ac:chgData name="Kamila Chomanicova" userId="c4cf6586-3b92-4a44-8d3a-65c18e7aa15d" providerId="ADAL" clId="{C6F8D6E3-F583-437F-98C4-69770D1A04BB}" dt="2025-10-22T08:41:40.039" v="1904" actId="255"/>
          <ac:graphicFrameMkLst>
            <pc:docMk/>
            <pc:sldMk cId="2251342945" sldId="326"/>
            <ac:graphicFrameMk id="3" creationId="{B2EC6601-56B1-00E1-34F8-EC3ECD53E25B}"/>
          </ac:graphicFrameMkLst>
        </pc:graphicFrameChg>
      </pc:sldChg>
      <pc:sldChg chg="addSp modSp mod">
        <pc:chgData name="Kamila Chomanicova" userId="c4cf6586-3b92-4a44-8d3a-65c18e7aa15d" providerId="ADAL" clId="{C6F8D6E3-F583-437F-98C4-69770D1A04BB}" dt="2025-10-22T08:17:56.775" v="1828" actId="1076"/>
        <pc:sldMkLst>
          <pc:docMk/>
          <pc:sldMk cId="478265664" sldId="327"/>
        </pc:sldMkLst>
        <pc:spChg chg="add mod">
          <ac:chgData name="Kamila Chomanicova" userId="c4cf6586-3b92-4a44-8d3a-65c18e7aa15d" providerId="ADAL" clId="{C6F8D6E3-F583-437F-98C4-69770D1A04BB}" dt="2025-10-22T08:17:56.775" v="1828" actId="1076"/>
          <ac:spMkLst>
            <pc:docMk/>
            <pc:sldMk cId="478265664" sldId="327"/>
            <ac:spMk id="4" creationId="{E3DB121B-19BF-4DFF-1845-8E3FA4BD2818}"/>
          </ac:spMkLst>
        </pc:spChg>
        <pc:graphicFrameChg chg="modGraphic">
          <ac:chgData name="Kamila Chomanicova" userId="c4cf6586-3b92-4a44-8d3a-65c18e7aa15d" providerId="ADAL" clId="{C6F8D6E3-F583-437F-98C4-69770D1A04BB}" dt="2025-10-22T08:16:51.343" v="1807" actId="20577"/>
          <ac:graphicFrameMkLst>
            <pc:docMk/>
            <pc:sldMk cId="478265664" sldId="327"/>
            <ac:graphicFrameMk id="6" creationId="{EEA6F67A-8C45-DDD8-49DD-94909EDC8D9B}"/>
          </ac:graphicFrameMkLst>
        </pc:graphicFrameChg>
      </pc:sldChg>
      <pc:sldChg chg="addSp modSp mod">
        <pc:chgData name="Kamila Chomanicova" userId="c4cf6586-3b92-4a44-8d3a-65c18e7aa15d" providerId="ADAL" clId="{C6F8D6E3-F583-437F-98C4-69770D1A04BB}" dt="2025-10-22T08:59:50.993" v="2090" actId="1076"/>
        <pc:sldMkLst>
          <pc:docMk/>
          <pc:sldMk cId="436718768" sldId="329"/>
        </pc:sldMkLst>
        <pc:graphicFrameChg chg="mod modGraphic">
          <ac:chgData name="Kamila Chomanicova" userId="c4cf6586-3b92-4a44-8d3a-65c18e7aa15d" providerId="ADAL" clId="{C6F8D6E3-F583-437F-98C4-69770D1A04BB}" dt="2025-10-22T08:22:48.819" v="1833" actId="113"/>
          <ac:graphicFrameMkLst>
            <pc:docMk/>
            <pc:sldMk cId="436718768" sldId="329"/>
            <ac:graphicFrameMk id="7" creationId="{1BF2E3F7-9D78-EA84-43EC-7E8364C677C7}"/>
          </ac:graphicFrameMkLst>
        </pc:graphicFrameChg>
        <pc:picChg chg="add mod">
          <ac:chgData name="Kamila Chomanicova" userId="c4cf6586-3b92-4a44-8d3a-65c18e7aa15d" providerId="ADAL" clId="{C6F8D6E3-F583-437F-98C4-69770D1A04BB}" dt="2025-10-22T08:59:50.993" v="2090" actId="1076"/>
          <ac:picMkLst>
            <pc:docMk/>
            <pc:sldMk cId="436718768" sldId="329"/>
            <ac:picMk id="3" creationId="{412AD455-AB57-249A-0ED5-9C9192F0331E}"/>
          </ac:picMkLst>
        </pc:picChg>
      </pc:sldChg>
      <pc:sldChg chg="addSp modSp">
        <pc:chgData name="Kamila Chomanicova" userId="c4cf6586-3b92-4a44-8d3a-65c18e7aa15d" providerId="ADAL" clId="{C6F8D6E3-F583-437F-98C4-69770D1A04BB}" dt="2025-10-22T08:59:06.181" v="2078"/>
        <pc:sldMkLst>
          <pc:docMk/>
          <pc:sldMk cId="3042319727" sldId="330"/>
        </pc:sldMkLst>
        <pc:picChg chg="add mod">
          <ac:chgData name="Kamila Chomanicova" userId="c4cf6586-3b92-4a44-8d3a-65c18e7aa15d" providerId="ADAL" clId="{C6F8D6E3-F583-437F-98C4-69770D1A04BB}" dt="2025-10-22T08:59:06.181" v="2078"/>
          <ac:picMkLst>
            <pc:docMk/>
            <pc:sldMk cId="3042319727" sldId="330"/>
            <ac:picMk id="2" creationId="{2413DFDB-45DC-90E0-6582-7A207176D6FC}"/>
          </ac:picMkLst>
        </pc:picChg>
      </pc:sldChg>
      <pc:sldChg chg="addSp modSp mod setBg">
        <pc:chgData name="Kamila Chomanicova" userId="c4cf6586-3b92-4a44-8d3a-65c18e7aa15d" providerId="ADAL" clId="{C6F8D6E3-F583-437F-98C4-69770D1A04BB}" dt="2025-10-22T08:55:20.402" v="1948" actId="20577"/>
        <pc:sldMkLst>
          <pc:docMk/>
          <pc:sldMk cId="2835536348" sldId="331"/>
        </pc:sldMkLst>
        <pc:spChg chg="mod">
          <ac:chgData name="Kamila Chomanicova" userId="c4cf6586-3b92-4a44-8d3a-65c18e7aa15d" providerId="ADAL" clId="{C6F8D6E3-F583-437F-98C4-69770D1A04BB}" dt="2025-10-22T08:55:20.402" v="1948" actId="20577"/>
          <ac:spMkLst>
            <pc:docMk/>
            <pc:sldMk cId="2835536348" sldId="331"/>
            <ac:spMk id="2" creationId="{1150141B-AFAE-1614-36BC-6EE964C4B300}"/>
          </ac:spMkLst>
        </pc:spChg>
        <pc:spChg chg="add mod">
          <ac:chgData name="Kamila Chomanicova" userId="c4cf6586-3b92-4a44-8d3a-65c18e7aa15d" providerId="ADAL" clId="{C6F8D6E3-F583-437F-98C4-69770D1A04BB}" dt="2025-10-22T07:31:03.447" v="73"/>
          <ac:spMkLst>
            <pc:docMk/>
            <pc:sldMk cId="2835536348" sldId="331"/>
            <ac:spMk id="3" creationId="{4A1F8D1B-C637-DBF4-2D68-0BBD2B266AF6}"/>
          </ac:spMkLst>
        </pc:spChg>
        <pc:spChg chg="add">
          <ac:chgData name="Kamila Chomanicova" userId="c4cf6586-3b92-4a44-8d3a-65c18e7aa15d" providerId="ADAL" clId="{C6F8D6E3-F583-437F-98C4-69770D1A04BB}" dt="2025-10-22T07:45:12.838" v="691"/>
          <ac:spMkLst>
            <pc:docMk/>
            <pc:sldMk cId="2835536348" sldId="331"/>
            <ac:spMk id="4" creationId="{A683F9AC-9672-55A0-AC61-F25E8EB03AAC}"/>
          </ac:spMkLst>
        </pc:spChg>
        <pc:spChg chg="add mod">
          <ac:chgData name="Kamila Chomanicova" userId="c4cf6586-3b92-4a44-8d3a-65c18e7aa15d" providerId="ADAL" clId="{C6F8D6E3-F583-437F-98C4-69770D1A04BB}" dt="2025-10-22T08:24:35.742" v="1838" actId="20577"/>
          <ac:spMkLst>
            <pc:docMk/>
            <pc:sldMk cId="2835536348" sldId="331"/>
            <ac:spMk id="5" creationId="{290BFF46-D04A-AABA-0DD3-68E5074ADA9F}"/>
          </ac:spMkLst>
        </pc:spChg>
        <pc:spChg chg="add">
          <ac:chgData name="Kamila Chomanicova" userId="c4cf6586-3b92-4a44-8d3a-65c18e7aa15d" providerId="ADAL" clId="{C6F8D6E3-F583-437F-98C4-69770D1A04BB}" dt="2025-10-22T08:00:03.992" v="1198" actId="26606"/>
          <ac:spMkLst>
            <pc:docMk/>
            <pc:sldMk cId="2835536348" sldId="331"/>
            <ac:spMk id="10" creationId="{DEE2AD96-B495-4E06-9291-B71706F728CB}"/>
          </ac:spMkLst>
        </pc:spChg>
        <pc:spChg chg="add">
          <ac:chgData name="Kamila Chomanicova" userId="c4cf6586-3b92-4a44-8d3a-65c18e7aa15d" providerId="ADAL" clId="{C6F8D6E3-F583-437F-98C4-69770D1A04BB}" dt="2025-10-22T08:00:03.992" v="1198" actId="26606"/>
          <ac:spMkLst>
            <pc:docMk/>
            <pc:sldMk cId="2835536348" sldId="331"/>
            <ac:spMk id="12" creationId="{53CF6D67-C5A8-4ADD-9E8E-1E38CA1D3166}"/>
          </ac:spMkLst>
        </pc:spChg>
        <pc:spChg chg="add">
          <ac:chgData name="Kamila Chomanicova" userId="c4cf6586-3b92-4a44-8d3a-65c18e7aa15d" providerId="ADAL" clId="{C6F8D6E3-F583-437F-98C4-69770D1A04BB}" dt="2025-10-22T08:00:03.992" v="1198" actId="26606"/>
          <ac:spMkLst>
            <pc:docMk/>
            <pc:sldMk cId="2835536348" sldId="331"/>
            <ac:spMk id="14" creationId="{86909FA0-B515-4681-B7A8-FA281D133B94}"/>
          </ac:spMkLst>
        </pc:spChg>
        <pc:spChg chg="add">
          <ac:chgData name="Kamila Chomanicova" userId="c4cf6586-3b92-4a44-8d3a-65c18e7aa15d" providerId="ADAL" clId="{C6F8D6E3-F583-437F-98C4-69770D1A04BB}" dt="2025-10-22T08:00:03.992" v="1198" actId="26606"/>
          <ac:spMkLst>
            <pc:docMk/>
            <pc:sldMk cId="2835536348" sldId="331"/>
            <ac:spMk id="16" creationId="{21C9FE86-FCC3-4A31-AA1C-C882262B7FE7}"/>
          </ac:spMkLst>
        </pc:spChg>
        <pc:spChg chg="add">
          <ac:chgData name="Kamila Chomanicova" userId="c4cf6586-3b92-4a44-8d3a-65c18e7aa15d" providerId="ADAL" clId="{C6F8D6E3-F583-437F-98C4-69770D1A04BB}" dt="2025-10-22T08:00:03.992" v="1198" actId="26606"/>
          <ac:spMkLst>
            <pc:docMk/>
            <pc:sldMk cId="2835536348" sldId="331"/>
            <ac:spMk id="18" creationId="{7D96243B-ECED-4B71-8E06-AE9A285EAD20}"/>
          </ac:spMkLst>
        </pc:spChg>
        <pc:spChg chg="add">
          <ac:chgData name="Kamila Chomanicova" userId="c4cf6586-3b92-4a44-8d3a-65c18e7aa15d" providerId="ADAL" clId="{C6F8D6E3-F583-437F-98C4-69770D1A04BB}" dt="2025-10-22T08:00:03.992" v="1198" actId="26606"/>
          <ac:spMkLst>
            <pc:docMk/>
            <pc:sldMk cId="2835536348" sldId="331"/>
            <ac:spMk id="20" creationId="{A09989E4-EFDC-4A90-A633-E0525FB4139E}"/>
          </ac:spMkLst>
        </pc:spChg>
      </pc:sldChg>
      <pc:sldChg chg="addSp modSp add mod">
        <pc:chgData name="Kamila Chomanicova" userId="c4cf6586-3b92-4a44-8d3a-65c18e7aa15d" providerId="ADAL" clId="{C6F8D6E3-F583-437F-98C4-69770D1A04BB}" dt="2025-10-22T08:59:32.729" v="2085" actId="1076"/>
        <pc:sldMkLst>
          <pc:docMk/>
          <pc:sldMk cId="1287487525" sldId="332"/>
        </pc:sldMkLst>
        <pc:spChg chg="mod">
          <ac:chgData name="Kamila Chomanicova" userId="c4cf6586-3b92-4a44-8d3a-65c18e7aa15d" providerId="ADAL" clId="{C6F8D6E3-F583-437F-98C4-69770D1A04BB}" dt="2025-10-22T07:24:35.808" v="41" actId="20577"/>
          <ac:spMkLst>
            <pc:docMk/>
            <pc:sldMk cId="1287487525" sldId="332"/>
            <ac:spMk id="2" creationId="{75684519-AD9F-D82E-8737-97A98DE77C8E}"/>
          </ac:spMkLst>
        </pc:spChg>
        <pc:spChg chg="mod">
          <ac:chgData name="Kamila Chomanicova" userId="c4cf6586-3b92-4a44-8d3a-65c18e7aa15d" providerId="ADAL" clId="{C6F8D6E3-F583-437F-98C4-69770D1A04BB}" dt="2025-10-22T08:49:29.420" v="1917" actId="27636"/>
          <ac:spMkLst>
            <pc:docMk/>
            <pc:sldMk cId="1287487525" sldId="332"/>
            <ac:spMk id="4" creationId="{1A42A731-C696-0691-22F0-FD643C3D8F2E}"/>
          </ac:spMkLst>
        </pc:spChg>
        <pc:picChg chg="add mod">
          <ac:chgData name="Kamila Chomanicova" userId="c4cf6586-3b92-4a44-8d3a-65c18e7aa15d" providerId="ADAL" clId="{C6F8D6E3-F583-437F-98C4-69770D1A04BB}" dt="2025-10-22T08:59:32.729" v="2085" actId="1076"/>
          <ac:picMkLst>
            <pc:docMk/>
            <pc:sldMk cId="1287487525" sldId="332"/>
            <ac:picMk id="3" creationId="{2F8A2C25-8096-E562-5D57-B95818963D73}"/>
          </ac:picMkLst>
        </pc:picChg>
      </pc:sldChg>
      <pc:sldChg chg="addSp delSp modSp add mod ord setBg">
        <pc:chgData name="Kamila Chomanicova" userId="c4cf6586-3b92-4a44-8d3a-65c18e7aa15d" providerId="ADAL" clId="{C6F8D6E3-F583-437F-98C4-69770D1A04BB}" dt="2025-10-22T08:54:27.433" v="1928" actId="26606"/>
        <pc:sldMkLst>
          <pc:docMk/>
          <pc:sldMk cId="1062484140" sldId="333"/>
        </pc:sldMkLst>
        <pc:spChg chg="mod">
          <ac:chgData name="Kamila Chomanicova" userId="c4cf6586-3b92-4a44-8d3a-65c18e7aa15d" providerId="ADAL" clId="{C6F8D6E3-F583-437F-98C4-69770D1A04BB}" dt="2025-10-22T07:38:27.275" v="553" actId="26606"/>
          <ac:spMkLst>
            <pc:docMk/>
            <pc:sldMk cId="1062484140" sldId="333"/>
            <ac:spMk id="2" creationId="{8F0F6233-7C68-1572-8848-9ED220A7740C}"/>
          </ac:spMkLst>
        </pc:spChg>
        <pc:spChg chg="add">
          <ac:chgData name="Kamila Chomanicova" userId="c4cf6586-3b92-4a44-8d3a-65c18e7aa15d" providerId="ADAL" clId="{C6F8D6E3-F583-437F-98C4-69770D1A04BB}" dt="2025-10-22T07:30:45.371" v="70"/>
          <ac:spMkLst>
            <pc:docMk/>
            <pc:sldMk cId="1062484140" sldId="333"/>
            <ac:spMk id="3" creationId="{5C9284E0-1AAB-4FF5-82FF-040589041486}"/>
          </ac:spMkLst>
        </pc:spChg>
        <pc:spChg chg="add del mod">
          <ac:chgData name="Kamila Chomanicova" userId="c4cf6586-3b92-4a44-8d3a-65c18e7aa15d" providerId="ADAL" clId="{C6F8D6E3-F583-437F-98C4-69770D1A04BB}" dt="2025-10-22T07:38:27.275" v="553" actId="26606"/>
          <ac:spMkLst>
            <pc:docMk/>
            <pc:sldMk cId="1062484140" sldId="333"/>
            <ac:spMk id="4" creationId="{FD2BC6F8-6C50-175D-6620-150297A89E26}"/>
          </ac:spMkLst>
        </pc:spChg>
        <pc:spChg chg="add del">
          <ac:chgData name="Kamila Chomanicova" userId="c4cf6586-3b92-4a44-8d3a-65c18e7aa15d" providerId="ADAL" clId="{C6F8D6E3-F583-437F-98C4-69770D1A04BB}" dt="2025-10-22T07:42:18.047" v="562" actId="26606"/>
          <ac:spMkLst>
            <pc:docMk/>
            <pc:sldMk cId="1062484140" sldId="333"/>
            <ac:spMk id="10" creationId="{BACC6370-2D7E-4714-9D71-7542949D7D5D}"/>
          </ac:spMkLst>
        </pc:spChg>
        <pc:spChg chg="add del">
          <ac:chgData name="Kamila Chomanicova" userId="c4cf6586-3b92-4a44-8d3a-65c18e7aa15d" providerId="ADAL" clId="{C6F8D6E3-F583-437F-98C4-69770D1A04BB}" dt="2025-10-22T07:42:18.047" v="562" actId="26606"/>
          <ac:spMkLst>
            <pc:docMk/>
            <pc:sldMk cId="1062484140" sldId="333"/>
            <ac:spMk id="12" creationId="{F68B3F68-107C-434F-AA38-110D5EA91B85}"/>
          </ac:spMkLst>
        </pc:spChg>
        <pc:spChg chg="add del">
          <ac:chgData name="Kamila Chomanicova" userId="c4cf6586-3b92-4a44-8d3a-65c18e7aa15d" providerId="ADAL" clId="{C6F8D6E3-F583-437F-98C4-69770D1A04BB}" dt="2025-10-22T07:42:18.047" v="562" actId="26606"/>
          <ac:spMkLst>
            <pc:docMk/>
            <pc:sldMk cId="1062484140" sldId="333"/>
            <ac:spMk id="14" creationId="{AAD0DBB9-1A4B-4391-81D4-CB19F9AB918A}"/>
          </ac:spMkLst>
        </pc:spChg>
        <pc:spChg chg="add del">
          <ac:chgData name="Kamila Chomanicova" userId="c4cf6586-3b92-4a44-8d3a-65c18e7aa15d" providerId="ADAL" clId="{C6F8D6E3-F583-437F-98C4-69770D1A04BB}" dt="2025-10-22T07:42:18.047" v="562" actId="26606"/>
          <ac:spMkLst>
            <pc:docMk/>
            <pc:sldMk cId="1062484140" sldId="333"/>
            <ac:spMk id="16" creationId="{063BBA22-50EA-4C4D-BE05-F1CE4E63AA56}"/>
          </ac:spMkLst>
        </pc:spChg>
        <pc:spChg chg="add del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21" creationId="{BACC6370-2D7E-4714-9D71-7542949D7D5D}"/>
          </ac:spMkLst>
        </pc:spChg>
        <pc:spChg chg="add del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23" creationId="{F68B3F68-107C-434F-AA38-110D5EA91B85}"/>
          </ac:spMkLst>
        </pc:spChg>
        <pc:spChg chg="add del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25" creationId="{AAD0DBB9-1A4B-4391-81D4-CB19F9AB918A}"/>
          </ac:spMkLst>
        </pc:spChg>
        <pc:spChg chg="add del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27" creationId="{063BBA22-50EA-4C4D-BE05-F1CE4E63AA56}"/>
          </ac:spMkLst>
        </pc:spChg>
        <pc:spChg chg="add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32" creationId="{BACC6370-2D7E-4714-9D71-7542949D7D5D}"/>
          </ac:spMkLst>
        </pc:spChg>
        <pc:spChg chg="add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34" creationId="{F68B3F68-107C-434F-AA38-110D5EA91B85}"/>
          </ac:spMkLst>
        </pc:spChg>
        <pc:spChg chg="add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36" creationId="{AAD0DBB9-1A4B-4391-81D4-CB19F9AB918A}"/>
          </ac:spMkLst>
        </pc:spChg>
        <pc:spChg chg="add">
          <ac:chgData name="Kamila Chomanicova" userId="c4cf6586-3b92-4a44-8d3a-65c18e7aa15d" providerId="ADAL" clId="{C6F8D6E3-F583-437F-98C4-69770D1A04BB}" dt="2025-10-22T08:54:27.433" v="1928" actId="26606"/>
          <ac:spMkLst>
            <pc:docMk/>
            <pc:sldMk cId="1062484140" sldId="333"/>
            <ac:spMk id="38" creationId="{063BBA22-50EA-4C4D-BE05-F1CE4E63AA56}"/>
          </ac:spMkLst>
        </pc:spChg>
        <pc:graphicFrameChg chg="add mod modGraphic">
          <ac:chgData name="Kamila Chomanicova" userId="c4cf6586-3b92-4a44-8d3a-65c18e7aa15d" providerId="ADAL" clId="{C6F8D6E3-F583-437F-98C4-69770D1A04BB}" dt="2025-10-22T08:54:27.433" v="1928" actId="26606"/>
          <ac:graphicFrameMkLst>
            <pc:docMk/>
            <pc:sldMk cId="1062484140" sldId="333"/>
            <ac:graphicFrameMk id="6" creationId="{9FEB3C3B-F021-CD86-C223-5FAEB424181C}"/>
          </ac:graphicFrameMkLst>
        </pc:graphicFrameChg>
      </pc:sldChg>
      <pc:sldChg chg="addSp delSp modSp add mod modClrScheme chgLayout">
        <pc:chgData name="Kamila Chomanicova" userId="c4cf6586-3b92-4a44-8d3a-65c18e7aa15d" providerId="ADAL" clId="{C6F8D6E3-F583-437F-98C4-69770D1A04BB}" dt="2025-10-22T08:59:59.421" v="2092" actId="1076"/>
        <pc:sldMkLst>
          <pc:docMk/>
          <pc:sldMk cId="17098724" sldId="334"/>
        </pc:sldMkLst>
        <pc:spChg chg="mod ord">
          <ac:chgData name="Kamila Chomanicova" userId="c4cf6586-3b92-4a44-8d3a-65c18e7aa15d" providerId="ADAL" clId="{C6F8D6E3-F583-437F-98C4-69770D1A04BB}" dt="2025-10-22T08:56:26.558" v="1958" actId="20577"/>
          <ac:spMkLst>
            <pc:docMk/>
            <pc:sldMk cId="17098724" sldId="334"/>
            <ac:spMk id="2" creationId="{E9029954-6F8F-2F2D-CBA5-DC4152B6E955}"/>
          </ac:spMkLst>
        </pc:spChg>
        <pc:spChg chg="add del mod ord">
          <ac:chgData name="Kamila Chomanicova" userId="c4cf6586-3b92-4a44-8d3a-65c18e7aa15d" providerId="ADAL" clId="{C6F8D6E3-F583-437F-98C4-69770D1A04BB}" dt="2025-10-22T08:56:35.575" v="1959" actId="478"/>
          <ac:spMkLst>
            <pc:docMk/>
            <pc:sldMk cId="17098724" sldId="334"/>
            <ac:spMk id="3" creationId="{F11345C2-6BFA-0067-4259-B36FEACDDE1A}"/>
          </ac:spMkLst>
        </pc:spChg>
        <pc:picChg chg="add mod">
          <ac:chgData name="Kamila Chomanicova" userId="c4cf6586-3b92-4a44-8d3a-65c18e7aa15d" providerId="ADAL" clId="{C6F8D6E3-F583-437F-98C4-69770D1A04BB}" dt="2025-10-22T08:59:59.421" v="2092" actId="1076"/>
          <ac:picMkLst>
            <pc:docMk/>
            <pc:sldMk cId="17098724" sldId="334"/>
            <ac:picMk id="4" creationId="{D8D842BA-CB9F-247D-C4E4-DC5804B8A304}"/>
          </ac:picMkLst>
        </pc:picChg>
      </pc:sldChg>
      <pc:sldChg chg="add del">
        <pc:chgData name="Kamila Chomanicova" userId="c4cf6586-3b92-4a44-8d3a-65c18e7aa15d" providerId="ADAL" clId="{C6F8D6E3-F583-437F-98C4-69770D1A04BB}" dt="2025-10-22T07:44:53.250" v="689" actId="47"/>
        <pc:sldMkLst>
          <pc:docMk/>
          <pc:sldMk cId="3686975783" sldId="334"/>
        </pc:sldMkLst>
      </pc:sldChg>
      <pc:sldChg chg="modSp add mod">
        <pc:chgData name="Kamila Chomanicova" userId="c4cf6586-3b92-4a44-8d3a-65c18e7aa15d" providerId="ADAL" clId="{C6F8D6E3-F583-437F-98C4-69770D1A04BB}" dt="2025-10-22T08:24:28.755" v="1834" actId="20577"/>
        <pc:sldMkLst>
          <pc:docMk/>
          <pc:sldMk cId="1979259067" sldId="335"/>
        </pc:sldMkLst>
        <pc:spChg chg="mod">
          <ac:chgData name="Kamila Chomanicova" userId="c4cf6586-3b92-4a44-8d3a-65c18e7aa15d" providerId="ADAL" clId="{C6F8D6E3-F583-437F-98C4-69770D1A04BB}" dt="2025-10-22T08:07:18.218" v="1281" actId="20577"/>
          <ac:spMkLst>
            <pc:docMk/>
            <pc:sldMk cId="1979259067" sldId="335"/>
            <ac:spMk id="2" creationId="{597D6D87-1E4C-934C-1226-366745932C9E}"/>
          </ac:spMkLst>
        </pc:spChg>
        <pc:spChg chg="mod">
          <ac:chgData name="Kamila Chomanicova" userId="c4cf6586-3b92-4a44-8d3a-65c18e7aa15d" providerId="ADAL" clId="{C6F8D6E3-F583-437F-98C4-69770D1A04BB}" dt="2025-10-22T08:24:28.755" v="1834" actId="20577"/>
          <ac:spMkLst>
            <pc:docMk/>
            <pc:sldMk cId="1979259067" sldId="335"/>
            <ac:spMk id="5" creationId="{A10F7830-1CF0-269C-C444-8D5C25DB02D6}"/>
          </ac:spMkLst>
        </pc:spChg>
      </pc:sldChg>
      <pc:sldChg chg="addSp modSp add mod">
        <pc:chgData name="Kamila Chomanicova" userId="c4cf6586-3b92-4a44-8d3a-65c18e7aa15d" providerId="ADAL" clId="{C6F8D6E3-F583-437F-98C4-69770D1A04BB}" dt="2025-10-22T08:59:37.742" v="2087" actId="1076"/>
        <pc:sldMkLst>
          <pc:docMk/>
          <pc:sldMk cId="1106072510" sldId="336"/>
        </pc:sldMkLst>
        <pc:spChg chg="mod">
          <ac:chgData name="Kamila Chomanicova" userId="c4cf6586-3b92-4a44-8d3a-65c18e7aa15d" providerId="ADAL" clId="{C6F8D6E3-F583-437F-98C4-69770D1A04BB}" dt="2025-10-22T08:49:35.287" v="1919" actId="5793"/>
          <ac:spMkLst>
            <pc:docMk/>
            <pc:sldMk cId="1106072510" sldId="336"/>
            <ac:spMk id="4" creationId="{1B7E9932-B9CA-08C2-7266-E6BB40502777}"/>
          </ac:spMkLst>
        </pc:spChg>
        <pc:picChg chg="add mod">
          <ac:chgData name="Kamila Chomanicova" userId="c4cf6586-3b92-4a44-8d3a-65c18e7aa15d" providerId="ADAL" clId="{C6F8D6E3-F583-437F-98C4-69770D1A04BB}" dt="2025-10-22T08:59:37.742" v="2087" actId="1076"/>
          <ac:picMkLst>
            <pc:docMk/>
            <pc:sldMk cId="1106072510" sldId="336"/>
            <ac:picMk id="3" creationId="{9EAAABB3-C836-191C-6B65-5D5C3BF3B0FE}"/>
          </ac:picMkLst>
        </pc:picChg>
      </pc:sldChg>
      <pc:sldChg chg="addSp modSp add mod">
        <pc:chgData name="Kamila Chomanicova" userId="c4cf6586-3b92-4a44-8d3a-65c18e7aa15d" providerId="ADAL" clId="{C6F8D6E3-F583-437F-98C4-69770D1A04BB}" dt="2025-10-22T08:59:40.446" v="2088"/>
        <pc:sldMkLst>
          <pc:docMk/>
          <pc:sldMk cId="123803590" sldId="337"/>
        </pc:sldMkLst>
        <pc:spChg chg="mod">
          <ac:chgData name="Kamila Chomanicova" userId="c4cf6586-3b92-4a44-8d3a-65c18e7aa15d" providerId="ADAL" clId="{C6F8D6E3-F583-437F-98C4-69770D1A04BB}" dt="2025-10-22T08:49:18.588" v="1912" actId="27636"/>
          <ac:spMkLst>
            <pc:docMk/>
            <pc:sldMk cId="123803590" sldId="337"/>
            <ac:spMk id="4" creationId="{F9CB241B-7D68-0526-79D9-FCB675476E41}"/>
          </ac:spMkLst>
        </pc:spChg>
        <pc:picChg chg="add mod">
          <ac:chgData name="Kamila Chomanicova" userId="c4cf6586-3b92-4a44-8d3a-65c18e7aa15d" providerId="ADAL" clId="{C6F8D6E3-F583-437F-98C4-69770D1A04BB}" dt="2025-10-22T08:59:40.446" v="2088"/>
          <ac:picMkLst>
            <pc:docMk/>
            <pc:sldMk cId="123803590" sldId="337"/>
            <ac:picMk id="3" creationId="{73C0FFE1-03CD-8E62-AB13-B03466CDDBE5}"/>
          </ac:picMkLst>
        </pc:picChg>
      </pc:sldChg>
      <pc:sldChg chg="addSp delSp modSp new mod modClrScheme chgLayout">
        <pc:chgData name="Kamila Chomanicova" userId="c4cf6586-3b92-4a44-8d3a-65c18e7aa15d" providerId="ADAL" clId="{C6F8D6E3-F583-437F-98C4-69770D1A04BB}" dt="2025-10-22T08:59:14.729" v="2080" actId="1076"/>
        <pc:sldMkLst>
          <pc:docMk/>
          <pc:sldMk cId="1726016552" sldId="338"/>
        </pc:sldMkLst>
        <pc:spChg chg="del">
          <ac:chgData name="Kamila Chomanicova" userId="c4cf6586-3b92-4a44-8d3a-65c18e7aa15d" providerId="ADAL" clId="{C6F8D6E3-F583-437F-98C4-69770D1A04BB}" dt="2025-10-22T08:50:52.578" v="1921"/>
          <ac:spMkLst>
            <pc:docMk/>
            <pc:sldMk cId="1726016552" sldId="338"/>
            <ac:spMk id="2" creationId="{5B8F11A8-56AD-676E-0DF1-064020CAE342}"/>
          </ac:spMkLst>
        </pc:spChg>
        <pc:spChg chg="add del mod">
          <ac:chgData name="Kamila Chomanicova" userId="c4cf6586-3b92-4a44-8d3a-65c18e7aa15d" providerId="ADAL" clId="{C6F8D6E3-F583-437F-98C4-69770D1A04BB}" dt="2025-10-22T08:50:55.772" v="1922" actId="478"/>
          <ac:spMkLst>
            <pc:docMk/>
            <pc:sldMk cId="1726016552" sldId="338"/>
            <ac:spMk id="3" creationId="{EAE37B5C-FFEC-B8A4-E75A-49DC3CAFD90B}"/>
          </ac:spMkLst>
        </pc:spChg>
        <pc:spChg chg="add del mod">
          <ac:chgData name="Kamila Chomanicova" userId="c4cf6586-3b92-4a44-8d3a-65c18e7aa15d" providerId="ADAL" clId="{C6F8D6E3-F583-437F-98C4-69770D1A04BB}" dt="2025-10-22T08:51:00.139" v="1923"/>
          <ac:spMkLst>
            <pc:docMk/>
            <pc:sldMk cId="1726016552" sldId="338"/>
            <ac:spMk id="5" creationId="{D3B35C42-5590-7983-F3DF-CBF9DE50F1BA}"/>
          </ac:spMkLst>
        </pc:spChg>
        <pc:spChg chg="add mod ord">
          <ac:chgData name="Kamila Chomanicova" userId="c4cf6586-3b92-4a44-8d3a-65c18e7aa15d" providerId="ADAL" clId="{C6F8D6E3-F583-437F-98C4-69770D1A04BB}" dt="2025-10-22T08:51:22.826" v="1926" actId="255"/>
          <ac:spMkLst>
            <pc:docMk/>
            <pc:sldMk cId="1726016552" sldId="338"/>
            <ac:spMk id="6" creationId="{029BAEE4-FE84-3F97-D40C-BC660416F6DF}"/>
          </ac:spMkLst>
        </pc:spChg>
        <pc:spChg chg="add del mod ord">
          <ac:chgData name="Kamila Chomanicova" userId="c4cf6586-3b92-4a44-8d3a-65c18e7aa15d" providerId="ADAL" clId="{C6F8D6E3-F583-437F-98C4-69770D1A04BB}" dt="2025-10-22T08:51:26.871" v="1927" actId="478"/>
          <ac:spMkLst>
            <pc:docMk/>
            <pc:sldMk cId="1726016552" sldId="338"/>
            <ac:spMk id="7" creationId="{AA35FA34-01D3-092C-2D12-7159E05C9423}"/>
          </ac:spMkLst>
        </pc:spChg>
        <pc:picChg chg="add mod">
          <ac:chgData name="Kamila Chomanicova" userId="c4cf6586-3b92-4a44-8d3a-65c18e7aa15d" providerId="ADAL" clId="{C6F8D6E3-F583-437F-98C4-69770D1A04BB}" dt="2025-10-22T08:59:14.729" v="2080" actId="1076"/>
          <ac:picMkLst>
            <pc:docMk/>
            <pc:sldMk cId="1726016552" sldId="338"/>
            <ac:picMk id="8" creationId="{5503E698-E0AA-1C3E-1DB3-57C3D05B6141}"/>
          </ac:picMkLst>
        </pc:picChg>
      </pc:sldChg>
      <pc:sldChg chg="addSp modSp add mod">
        <pc:chgData name="Kamila Chomanicova" userId="c4cf6586-3b92-4a44-8d3a-65c18e7aa15d" providerId="ADAL" clId="{C6F8D6E3-F583-437F-98C4-69770D1A04BB}" dt="2025-10-22T09:00:05.709" v="2094" actId="1076"/>
        <pc:sldMkLst>
          <pc:docMk/>
          <pc:sldMk cId="4124256764" sldId="339"/>
        </pc:sldMkLst>
        <pc:spChg chg="mod">
          <ac:chgData name="Kamila Chomanicova" userId="c4cf6586-3b92-4a44-8d3a-65c18e7aa15d" providerId="ADAL" clId="{C6F8D6E3-F583-437F-98C4-69770D1A04BB}" dt="2025-10-22T08:56:49.569" v="1981" actId="20577"/>
          <ac:spMkLst>
            <pc:docMk/>
            <pc:sldMk cId="4124256764" sldId="339"/>
            <ac:spMk id="2" creationId="{6A30F1E1-871A-1DF0-32BD-EFA141677229}"/>
          </ac:spMkLst>
        </pc:spChg>
        <pc:picChg chg="add mod">
          <ac:chgData name="Kamila Chomanicova" userId="c4cf6586-3b92-4a44-8d3a-65c18e7aa15d" providerId="ADAL" clId="{C6F8D6E3-F583-437F-98C4-69770D1A04BB}" dt="2025-10-22T09:00:05.709" v="2094" actId="1076"/>
          <ac:picMkLst>
            <pc:docMk/>
            <pc:sldMk cId="4124256764" sldId="339"/>
            <ac:picMk id="3" creationId="{A705A222-6736-30D8-FF1E-0D9EC9FB3ECF}"/>
          </ac:picMkLst>
        </pc:picChg>
      </pc:sldChg>
      <pc:sldChg chg="addSp modSp add mod chgLayout">
        <pc:chgData name="Kamila Chomanicova" userId="c4cf6586-3b92-4a44-8d3a-65c18e7aa15d" providerId="ADAL" clId="{C6F8D6E3-F583-437F-98C4-69770D1A04BB}" dt="2025-10-22T08:58:55.059" v="2077" actId="1076"/>
        <pc:sldMkLst>
          <pc:docMk/>
          <pc:sldMk cId="3968425383" sldId="340"/>
        </pc:sldMkLst>
        <pc:spChg chg="mod ord">
          <ac:chgData name="Kamila Chomanicova" userId="c4cf6586-3b92-4a44-8d3a-65c18e7aa15d" providerId="ADAL" clId="{C6F8D6E3-F583-437F-98C4-69770D1A04BB}" dt="2025-10-22T08:58:47.535" v="2075" actId="14100"/>
          <ac:spMkLst>
            <pc:docMk/>
            <pc:sldMk cId="3968425383" sldId="340"/>
            <ac:spMk id="2" creationId="{F1ADE779-2AAB-7986-6D55-2F6B5790645B}"/>
          </ac:spMkLst>
        </pc:spChg>
        <pc:spChg chg="add mod ord">
          <ac:chgData name="Kamila Chomanicova" userId="c4cf6586-3b92-4a44-8d3a-65c18e7aa15d" providerId="ADAL" clId="{C6F8D6E3-F583-437F-98C4-69770D1A04BB}" dt="2025-10-22T08:58:07.251" v="2071" actId="20577"/>
          <ac:spMkLst>
            <pc:docMk/>
            <pc:sldMk cId="3968425383" sldId="340"/>
            <ac:spMk id="3" creationId="{08463F87-ADC6-1F20-67F5-5D95EFF59C47}"/>
          </ac:spMkLst>
        </pc:spChg>
        <pc:picChg chg="add mod">
          <ac:chgData name="Kamila Chomanicova" userId="c4cf6586-3b92-4a44-8d3a-65c18e7aa15d" providerId="ADAL" clId="{C6F8D6E3-F583-437F-98C4-69770D1A04BB}" dt="2025-10-22T08:58:55.059" v="2077" actId="1076"/>
          <ac:picMkLst>
            <pc:docMk/>
            <pc:sldMk cId="3968425383" sldId="340"/>
            <ac:picMk id="3074" creationId="{69E8189A-14D6-E783-B18C-E1657EAEC84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B7A65-16D2-4FEF-9B7B-5328E169B3C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4CBB046E-DE8C-4DFB-BD39-397BCAFA350C}">
      <dgm:prSet phldrT="[Text]"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dirty="0"/>
            <a:t>SADA</a:t>
          </a:r>
        </a:p>
      </dgm:t>
    </dgm:pt>
    <dgm:pt modelId="{27E64BF0-1CA0-473B-BDA8-E1FA82ABB653}" type="parTrans" cxnId="{164F816D-4093-472B-AA86-B58E7FBDBCF6}">
      <dgm:prSet/>
      <dgm:spPr/>
      <dgm:t>
        <a:bodyPr/>
        <a:lstStyle/>
        <a:p>
          <a:endParaRPr lang="sk-SK"/>
        </a:p>
      </dgm:t>
    </dgm:pt>
    <dgm:pt modelId="{F94DA491-5D11-43BF-A8F6-200F9D3BAC85}" type="sibTrans" cxnId="{164F816D-4093-472B-AA86-B58E7FBDBCF6}">
      <dgm:prSet/>
      <dgm:spPr/>
      <dgm:t>
        <a:bodyPr/>
        <a:lstStyle/>
        <a:p>
          <a:endParaRPr lang="sk-SK"/>
        </a:p>
      </dgm:t>
    </dgm:pt>
    <dgm:pt modelId="{36699370-A1D9-4A5F-A46E-509711366787}">
      <dgm:prSet phldrT="[Text]" phldr="0"/>
      <dgm:spPr/>
      <dgm:t>
        <a:bodyPr/>
        <a:lstStyle/>
        <a:p>
          <a:r>
            <a:rPr lang="sk-SK" dirty="0"/>
            <a:t>Poznanie pravidiel, práv a povinností  </a:t>
          </a:r>
        </a:p>
      </dgm:t>
    </dgm:pt>
    <dgm:pt modelId="{95955DD5-0732-4CE5-9D0F-127C660900CB}" type="parTrans" cxnId="{B0517442-60FD-473D-835F-60828375A443}">
      <dgm:prSet/>
      <dgm:spPr/>
      <dgm:t>
        <a:bodyPr/>
        <a:lstStyle/>
        <a:p>
          <a:endParaRPr lang="sk-SK"/>
        </a:p>
      </dgm:t>
    </dgm:pt>
    <dgm:pt modelId="{998A9BCF-27B8-4389-A323-278E17999594}" type="sibTrans" cxnId="{B0517442-60FD-473D-835F-60828375A443}">
      <dgm:prSet/>
      <dgm:spPr/>
      <dgm:t>
        <a:bodyPr/>
        <a:lstStyle/>
        <a:p>
          <a:endParaRPr lang="sk-SK"/>
        </a:p>
      </dgm:t>
    </dgm:pt>
    <dgm:pt modelId="{BC498C5A-BE8A-4BEE-B4FF-76799FB6F9B7}">
      <dgm:prSet phldrT="[Text]" phldr="0"/>
      <dgm:spPr/>
      <dgm:t>
        <a:bodyPr/>
        <a:lstStyle/>
        <a:p>
          <a:r>
            <a:rPr lang="sk-SK" dirty="0"/>
            <a:t>Ochrana zdravia a čistého športu</a:t>
          </a:r>
        </a:p>
      </dgm:t>
    </dgm:pt>
    <dgm:pt modelId="{D431A51C-E9C8-486F-962F-45E1C5F30DF3}" type="parTrans" cxnId="{177AE866-901C-4A8D-892B-6610367E560F}">
      <dgm:prSet/>
      <dgm:spPr/>
      <dgm:t>
        <a:bodyPr/>
        <a:lstStyle/>
        <a:p>
          <a:endParaRPr lang="sk-SK"/>
        </a:p>
      </dgm:t>
    </dgm:pt>
    <dgm:pt modelId="{20433D24-BC29-4080-AFFC-EE0BFD734401}" type="sibTrans" cxnId="{177AE866-901C-4A8D-892B-6610367E560F}">
      <dgm:prSet/>
      <dgm:spPr/>
      <dgm:t>
        <a:bodyPr/>
        <a:lstStyle/>
        <a:p>
          <a:endParaRPr lang="sk-SK"/>
        </a:p>
      </dgm:t>
    </dgm:pt>
    <dgm:pt modelId="{FF21CC3A-DB32-4560-BCF7-8D47E06D6145}">
      <dgm:prSet phldrT="[Text]" phldr="0"/>
      <dgm:spPr/>
      <dgm:t>
        <a:bodyPr/>
        <a:lstStyle/>
        <a:p>
          <a:r>
            <a:rPr lang="sk-SK" dirty="0"/>
            <a:t>Prevencia neúmyselného dopingu</a:t>
          </a:r>
        </a:p>
      </dgm:t>
    </dgm:pt>
    <dgm:pt modelId="{89565B8A-B38E-4113-B4E6-295D6D7078E2}" type="parTrans" cxnId="{58AF1DD5-A8E4-413F-B1F8-3ECD36ECE7F8}">
      <dgm:prSet/>
      <dgm:spPr/>
      <dgm:t>
        <a:bodyPr/>
        <a:lstStyle/>
        <a:p>
          <a:endParaRPr lang="sk-SK"/>
        </a:p>
      </dgm:t>
    </dgm:pt>
    <dgm:pt modelId="{7AF2EEE4-B5B0-4154-86FE-B9A10F816453}" type="sibTrans" cxnId="{58AF1DD5-A8E4-413F-B1F8-3ECD36ECE7F8}">
      <dgm:prSet/>
      <dgm:spPr/>
      <dgm:t>
        <a:bodyPr/>
        <a:lstStyle/>
        <a:p>
          <a:endParaRPr lang="sk-SK"/>
        </a:p>
      </dgm:t>
    </dgm:pt>
    <dgm:pt modelId="{33B56C50-3712-4524-9F52-85CD0C3D5264}">
      <dgm:prSet phldrT="[Text]"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dirty="0"/>
            <a:t>Športové organizácie</a:t>
          </a:r>
        </a:p>
      </dgm:t>
    </dgm:pt>
    <dgm:pt modelId="{6CF0FD0C-867E-4783-9315-2FA95CA37230}" type="parTrans" cxnId="{0D98AEAD-870F-45AB-8D1F-616DAEFF9876}">
      <dgm:prSet/>
      <dgm:spPr/>
      <dgm:t>
        <a:bodyPr/>
        <a:lstStyle/>
        <a:p>
          <a:endParaRPr lang="sk-SK"/>
        </a:p>
      </dgm:t>
    </dgm:pt>
    <dgm:pt modelId="{3260729F-F785-4FE5-9BDA-253539AB68C6}" type="sibTrans" cxnId="{0D98AEAD-870F-45AB-8D1F-616DAEFF9876}">
      <dgm:prSet/>
      <dgm:spPr/>
      <dgm:t>
        <a:bodyPr/>
        <a:lstStyle/>
        <a:p>
          <a:endParaRPr lang="sk-SK"/>
        </a:p>
      </dgm:t>
    </dgm:pt>
    <dgm:pt modelId="{D52EE077-CF74-46B9-8CDA-FBC40419914A}">
      <dgm:prSet phldrT="[Text]"/>
      <dgm:spPr/>
      <dgm:t>
        <a:bodyPr/>
        <a:lstStyle/>
        <a:p>
          <a:r>
            <a:rPr lang="sk-SK"/>
            <a:t>Antidopingové vzdelávanie</a:t>
          </a:r>
          <a:endParaRPr lang="sk-SK" dirty="0"/>
        </a:p>
      </dgm:t>
    </dgm:pt>
    <dgm:pt modelId="{8E8EB75F-0E26-4F84-9C5A-B65A3B03D178}" type="parTrans" cxnId="{FF1ABCCD-289E-438A-B11E-10DCCE0AB6AA}">
      <dgm:prSet/>
      <dgm:spPr/>
      <dgm:t>
        <a:bodyPr/>
        <a:lstStyle/>
        <a:p>
          <a:endParaRPr lang="sk-SK"/>
        </a:p>
      </dgm:t>
    </dgm:pt>
    <dgm:pt modelId="{DD51E497-DB0F-49E6-BE6D-3999BD1D9030}" type="sibTrans" cxnId="{FF1ABCCD-289E-438A-B11E-10DCCE0AB6AA}">
      <dgm:prSet/>
      <dgm:spPr/>
      <dgm:t>
        <a:bodyPr/>
        <a:lstStyle/>
        <a:p>
          <a:endParaRPr lang="sk-SK"/>
        </a:p>
      </dgm:t>
    </dgm:pt>
    <dgm:pt modelId="{2063A450-2937-4198-9555-0C28E49AEBD5}" type="pres">
      <dgm:prSet presAssocID="{466B7A65-16D2-4FEF-9B7B-5328E169B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E81BD4-6070-40ED-89A1-DA67206F0DE0}" type="pres">
      <dgm:prSet presAssocID="{4CBB046E-DE8C-4DFB-BD39-397BCAFA350C}" presName="hierRoot1" presStyleCnt="0">
        <dgm:presLayoutVars>
          <dgm:hierBranch val="init"/>
        </dgm:presLayoutVars>
      </dgm:prSet>
      <dgm:spPr/>
    </dgm:pt>
    <dgm:pt modelId="{49AF7119-2B8F-4047-999F-2F01A5DAE7B9}" type="pres">
      <dgm:prSet presAssocID="{4CBB046E-DE8C-4DFB-BD39-397BCAFA350C}" presName="rootComposite1" presStyleCnt="0"/>
      <dgm:spPr/>
    </dgm:pt>
    <dgm:pt modelId="{7ABBF9C5-EFD6-4EF7-948B-8B92665796CD}" type="pres">
      <dgm:prSet presAssocID="{4CBB046E-DE8C-4DFB-BD39-397BCAFA350C}" presName="rootText1" presStyleLbl="node0" presStyleIdx="0" presStyleCnt="3" custScaleX="68036" custScaleY="57189" custLinFactNeighborX="-5671" custLinFactNeighborY="-49492">
        <dgm:presLayoutVars>
          <dgm:chPref val="3"/>
        </dgm:presLayoutVars>
      </dgm:prSet>
      <dgm:spPr/>
    </dgm:pt>
    <dgm:pt modelId="{13EF3257-3D36-4606-B4B0-4E2E3EC0026D}" type="pres">
      <dgm:prSet presAssocID="{4CBB046E-DE8C-4DFB-BD39-397BCAFA350C}" presName="rootConnector1" presStyleLbl="node1" presStyleIdx="0" presStyleCnt="0"/>
      <dgm:spPr/>
    </dgm:pt>
    <dgm:pt modelId="{8F428A2C-9E3D-4BA0-95FC-2C44396F6968}" type="pres">
      <dgm:prSet presAssocID="{4CBB046E-DE8C-4DFB-BD39-397BCAFA350C}" presName="hierChild2" presStyleCnt="0"/>
      <dgm:spPr/>
    </dgm:pt>
    <dgm:pt modelId="{BB3B77BD-C1F4-45C6-9E8A-8635A2C54CD1}" type="pres">
      <dgm:prSet presAssocID="{4CBB046E-DE8C-4DFB-BD39-397BCAFA350C}" presName="hierChild3" presStyleCnt="0"/>
      <dgm:spPr/>
    </dgm:pt>
    <dgm:pt modelId="{7E3B54D9-2E1F-475F-8EE5-DE6A72EE4DC0}" type="pres">
      <dgm:prSet presAssocID="{D52EE077-CF74-46B9-8CDA-FBC40419914A}" presName="hierRoot1" presStyleCnt="0">
        <dgm:presLayoutVars>
          <dgm:hierBranch val="init"/>
        </dgm:presLayoutVars>
      </dgm:prSet>
      <dgm:spPr/>
    </dgm:pt>
    <dgm:pt modelId="{92F5445A-C888-4E38-9067-AA6FD322933F}" type="pres">
      <dgm:prSet presAssocID="{D52EE077-CF74-46B9-8CDA-FBC40419914A}" presName="rootComposite1" presStyleCnt="0"/>
      <dgm:spPr/>
    </dgm:pt>
    <dgm:pt modelId="{1EE9559D-CF45-408C-9EAD-302AD7371EAA}" type="pres">
      <dgm:prSet presAssocID="{D52EE077-CF74-46B9-8CDA-FBC40419914A}" presName="rootText1" presStyleLbl="node0" presStyleIdx="1" presStyleCnt="3" custLinFactNeighborX="0" custLinFactNeighborY="-50796">
        <dgm:presLayoutVars>
          <dgm:chPref val="3"/>
        </dgm:presLayoutVars>
      </dgm:prSet>
      <dgm:spPr/>
    </dgm:pt>
    <dgm:pt modelId="{53B76632-3668-414A-A968-7A3F59A68059}" type="pres">
      <dgm:prSet presAssocID="{D52EE077-CF74-46B9-8CDA-FBC40419914A}" presName="rootConnector1" presStyleLbl="node1" presStyleIdx="0" presStyleCnt="0"/>
      <dgm:spPr/>
    </dgm:pt>
    <dgm:pt modelId="{420655A2-2ADE-438D-9B78-71AF91503083}" type="pres">
      <dgm:prSet presAssocID="{D52EE077-CF74-46B9-8CDA-FBC40419914A}" presName="hierChild2" presStyleCnt="0"/>
      <dgm:spPr/>
    </dgm:pt>
    <dgm:pt modelId="{D6F9D495-B4AC-45B7-9463-3041524764F0}" type="pres">
      <dgm:prSet presAssocID="{95955DD5-0732-4CE5-9D0F-127C660900CB}" presName="Name37" presStyleLbl="parChTrans1D2" presStyleIdx="0" presStyleCnt="3"/>
      <dgm:spPr/>
    </dgm:pt>
    <dgm:pt modelId="{A894552C-1FAE-4A43-B30A-6F071FC8696F}" type="pres">
      <dgm:prSet presAssocID="{36699370-A1D9-4A5F-A46E-509711366787}" presName="hierRoot2" presStyleCnt="0">
        <dgm:presLayoutVars>
          <dgm:hierBranch val="init"/>
        </dgm:presLayoutVars>
      </dgm:prSet>
      <dgm:spPr/>
    </dgm:pt>
    <dgm:pt modelId="{919E900B-7D00-40B1-A1EE-39A96D4887B1}" type="pres">
      <dgm:prSet presAssocID="{36699370-A1D9-4A5F-A46E-509711366787}" presName="rootComposite" presStyleCnt="0"/>
      <dgm:spPr/>
    </dgm:pt>
    <dgm:pt modelId="{7483DF4B-FA55-4426-AB5B-FEA13457C545}" type="pres">
      <dgm:prSet presAssocID="{36699370-A1D9-4A5F-A46E-509711366787}" presName="rootText" presStyleLbl="node2" presStyleIdx="0" presStyleCnt="3">
        <dgm:presLayoutVars>
          <dgm:chPref val="3"/>
        </dgm:presLayoutVars>
      </dgm:prSet>
      <dgm:spPr/>
    </dgm:pt>
    <dgm:pt modelId="{CC1D398B-0C63-44D7-AEAE-E21120ED38C0}" type="pres">
      <dgm:prSet presAssocID="{36699370-A1D9-4A5F-A46E-509711366787}" presName="rootConnector" presStyleLbl="node2" presStyleIdx="0" presStyleCnt="3"/>
      <dgm:spPr/>
    </dgm:pt>
    <dgm:pt modelId="{A1235577-4A48-454B-B04D-34883EB101F7}" type="pres">
      <dgm:prSet presAssocID="{36699370-A1D9-4A5F-A46E-509711366787}" presName="hierChild4" presStyleCnt="0"/>
      <dgm:spPr/>
    </dgm:pt>
    <dgm:pt modelId="{007EFDFD-950A-439C-AF71-B20D8AD57EFF}" type="pres">
      <dgm:prSet presAssocID="{36699370-A1D9-4A5F-A46E-509711366787}" presName="hierChild5" presStyleCnt="0"/>
      <dgm:spPr/>
    </dgm:pt>
    <dgm:pt modelId="{0CA03CD3-4EFB-4082-8C42-70B328E8A984}" type="pres">
      <dgm:prSet presAssocID="{D431A51C-E9C8-486F-962F-45E1C5F30DF3}" presName="Name37" presStyleLbl="parChTrans1D2" presStyleIdx="1" presStyleCnt="3"/>
      <dgm:spPr/>
    </dgm:pt>
    <dgm:pt modelId="{7B5C0E20-4F69-4D2F-B1C1-4395880F43F8}" type="pres">
      <dgm:prSet presAssocID="{BC498C5A-BE8A-4BEE-B4FF-76799FB6F9B7}" presName="hierRoot2" presStyleCnt="0">
        <dgm:presLayoutVars>
          <dgm:hierBranch val="init"/>
        </dgm:presLayoutVars>
      </dgm:prSet>
      <dgm:spPr/>
    </dgm:pt>
    <dgm:pt modelId="{4D2656D9-56A0-4366-AF4C-430190464A92}" type="pres">
      <dgm:prSet presAssocID="{BC498C5A-BE8A-4BEE-B4FF-76799FB6F9B7}" presName="rootComposite" presStyleCnt="0"/>
      <dgm:spPr/>
    </dgm:pt>
    <dgm:pt modelId="{91B5B942-4406-4EE7-87AD-63F22301DCE0}" type="pres">
      <dgm:prSet presAssocID="{BC498C5A-BE8A-4BEE-B4FF-76799FB6F9B7}" presName="rootText" presStyleLbl="node2" presStyleIdx="1" presStyleCnt="3">
        <dgm:presLayoutVars>
          <dgm:chPref val="3"/>
        </dgm:presLayoutVars>
      </dgm:prSet>
      <dgm:spPr/>
    </dgm:pt>
    <dgm:pt modelId="{8895B126-35F5-4139-820F-BF993E5EBD80}" type="pres">
      <dgm:prSet presAssocID="{BC498C5A-BE8A-4BEE-B4FF-76799FB6F9B7}" presName="rootConnector" presStyleLbl="node2" presStyleIdx="1" presStyleCnt="3"/>
      <dgm:spPr/>
    </dgm:pt>
    <dgm:pt modelId="{90F3A646-8AC5-4328-9AC1-C32EE2666036}" type="pres">
      <dgm:prSet presAssocID="{BC498C5A-BE8A-4BEE-B4FF-76799FB6F9B7}" presName="hierChild4" presStyleCnt="0"/>
      <dgm:spPr/>
    </dgm:pt>
    <dgm:pt modelId="{214963A2-D1EC-441D-9882-E87E0C5C9B54}" type="pres">
      <dgm:prSet presAssocID="{BC498C5A-BE8A-4BEE-B4FF-76799FB6F9B7}" presName="hierChild5" presStyleCnt="0"/>
      <dgm:spPr/>
    </dgm:pt>
    <dgm:pt modelId="{34C2E02A-3D8C-4285-AE89-597C15CF3462}" type="pres">
      <dgm:prSet presAssocID="{89565B8A-B38E-4113-B4E6-295D6D7078E2}" presName="Name37" presStyleLbl="parChTrans1D2" presStyleIdx="2" presStyleCnt="3"/>
      <dgm:spPr/>
    </dgm:pt>
    <dgm:pt modelId="{2BB03029-02D7-4B89-99F7-DD2C35F5FEDC}" type="pres">
      <dgm:prSet presAssocID="{FF21CC3A-DB32-4560-BCF7-8D47E06D6145}" presName="hierRoot2" presStyleCnt="0">
        <dgm:presLayoutVars>
          <dgm:hierBranch val="init"/>
        </dgm:presLayoutVars>
      </dgm:prSet>
      <dgm:spPr/>
    </dgm:pt>
    <dgm:pt modelId="{F7CC5551-2319-4CDC-BBFB-E7201C327CE0}" type="pres">
      <dgm:prSet presAssocID="{FF21CC3A-DB32-4560-BCF7-8D47E06D6145}" presName="rootComposite" presStyleCnt="0"/>
      <dgm:spPr/>
    </dgm:pt>
    <dgm:pt modelId="{A37681B6-1276-49EB-A37F-24056C3B060A}" type="pres">
      <dgm:prSet presAssocID="{FF21CC3A-DB32-4560-BCF7-8D47E06D6145}" presName="rootText" presStyleLbl="node2" presStyleIdx="2" presStyleCnt="3">
        <dgm:presLayoutVars>
          <dgm:chPref val="3"/>
        </dgm:presLayoutVars>
      </dgm:prSet>
      <dgm:spPr/>
    </dgm:pt>
    <dgm:pt modelId="{77D3D378-FDA5-410B-81A3-C81B46366ED8}" type="pres">
      <dgm:prSet presAssocID="{FF21CC3A-DB32-4560-BCF7-8D47E06D6145}" presName="rootConnector" presStyleLbl="node2" presStyleIdx="2" presStyleCnt="3"/>
      <dgm:spPr/>
    </dgm:pt>
    <dgm:pt modelId="{E3EF013A-2C96-4D93-A6C6-B108AA68D7A1}" type="pres">
      <dgm:prSet presAssocID="{FF21CC3A-DB32-4560-BCF7-8D47E06D6145}" presName="hierChild4" presStyleCnt="0"/>
      <dgm:spPr/>
    </dgm:pt>
    <dgm:pt modelId="{332F2C0D-F283-4814-AF35-56713A132417}" type="pres">
      <dgm:prSet presAssocID="{FF21CC3A-DB32-4560-BCF7-8D47E06D6145}" presName="hierChild5" presStyleCnt="0"/>
      <dgm:spPr/>
    </dgm:pt>
    <dgm:pt modelId="{E7AEE0F3-45E7-4159-B276-2E878F23217A}" type="pres">
      <dgm:prSet presAssocID="{D52EE077-CF74-46B9-8CDA-FBC40419914A}" presName="hierChild3" presStyleCnt="0"/>
      <dgm:spPr/>
    </dgm:pt>
    <dgm:pt modelId="{B47763BD-9959-40AE-BF59-60C85007FFC9}" type="pres">
      <dgm:prSet presAssocID="{33B56C50-3712-4524-9F52-85CD0C3D5264}" presName="hierRoot1" presStyleCnt="0">
        <dgm:presLayoutVars>
          <dgm:hierBranch val="init"/>
        </dgm:presLayoutVars>
      </dgm:prSet>
      <dgm:spPr/>
    </dgm:pt>
    <dgm:pt modelId="{4D4FA52E-0BB6-4CF7-AA6F-2C656485F218}" type="pres">
      <dgm:prSet presAssocID="{33B56C50-3712-4524-9F52-85CD0C3D5264}" presName="rootComposite1" presStyleCnt="0"/>
      <dgm:spPr/>
    </dgm:pt>
    <dgm:pt modelId="{A8FEFA07-D566-44D4-89DD-493B515D661C}" type="pres">
      <dgm:prSet presAssocID="{33B56C50-3712-4524-9F52-85CD0C3D5264}" presName="rootText1" presStyleLbl="node0" presStyleIdx="2" presStyleCnt="3" custScaleX="70603" custScaleY="55776" custLinFactNeighborX="6141" custLinFactNeighborY="-49969">
        <dgm:presLayoutVars>
          <dgm:chPref val="3"/>
        </dgm:presLayoutVars>
      </dgm:prSet>
      <dgm:spPr/>
    </dgm:pt>
    <dgm:pt modelId="{314E96D8-4505-4974-8C22-1B3D745B1D56}" type="pres">
      <dgm:prSet presAssocID="{33B56C50-3712-4524-9F52-85CD0C3D5264}" presName="rootConnector1" presStyleLbl="node1" presStyleIdx="0" presStyleCnt="0"/>
      <dgm:spPr/>
    </dgm:pt>
    <dgm:pt modelId="{345DD709-F0DB-4BA0-A239-FD92CE763BFB}" type="pres">
      <dgm:prSet presAssocID="{33B56C50-3712-4524-9F52-85CD0C3D5264}" presName="hierChild2" presStyleCnt="0"/>
      <dgm:spPr/>
    </dgm:pt>
    <dgm:pt modelId="{24C5DC25-A615-4ECE-BDE4-5DA60352D90A}" type="pres">
      <dgm:prSet presAssocID="{33B56C50-3712-4524-9F52-85CD0C3D5264}" presName="hierChild3" presStyleCnt="0"/>
      <dgm:spPr/>
    </dgm:pt>
  </dgm:ptLst>
  <dgm:cxnLst>
    <dgm:cxn modelId="{0642E80B-1BC4-4EBA-B3E5-D7DE421B6BA5}" type="presOf" srcId="{FF21CC3A-DB32-4560-BCF7-8D47E06D6145}" destId="{77D3D378-FDA5-410B-81A3-C81B46366ED8}" srcOrd="1" destOrd="0" presId="urn:microsoft.com/office/officeart/2005/8/layout/orgChart1"/>
    <dgm:cxn modelId="{7BC1D011-62B1-48ED-B7F9-EEDB87971B46}" type="presOf" srcId="{D52EE077-CF74-46B9-8CDA-FBC40419914A}" destId="{53B76632-3668-414A-A968-7A3F59A68059}" srcOrd="1" destOrd="0" presId="urn:microsoft.com/office/officeart/2005/8/layout/orgChart1"/>
    <dgm:cxn modelId="{D92BE413-A891-43E1-94E4-F962100B1EEB}" type="presOf" srcId="{D431A51C-E9C8-486F-962F-45E1C5F30DF3}" destId="{0CA03CD3-4EFB-4082-8C42-70B328E8A984}" srcOrd="0" destOrd="0" presId="urn:microsoft.com/office/officeart/2005/8/layout/orgChart1"/>
    <dgm:cxn modelId="{A63E592F-F222-4B4A-9D79-8F8859607DCA}" type="presOf" srcId="{4CBB046E-DE8C-4DFB-BD39-397BCAFA350C}" destId="{7ABBF9C5-EFD6-4EF7-948B-8B92665796CD}" srcOrd="0" destOrd="0" presId="urn:microsoft.com/office/officeart/2005/8/layout/orgChart1"/>
    <dgm:cxn modelId="{B73BEA3D-4BBE-4B47-8FB4-B0E29754BCFD}" type="presOf" srcId="{36699370-A1D9-4A5F-A46E-509711366787}" destId="{7483DF4B-FA55-4426-AB5B-FEA13457C545}" srcOrd="0" destOrd="0" presId="urn:microsoft.com/office/officeart/2005/8/layout/orgChart1"/>
    <dgm:cxn modelId="{B0517442-60FD-473D-835F-60828375A443}" srcId="{D52EE077-CF74-46B9-8CDA-FBC40419914A}" destId="{36699370-A1D9-4A5F-A46E-509711366787}" srcOrd="0" destOrd="0" parTransId="{95955DD5-0732-4CE5-9D0F-127C660900CB}" sibTransId="{998A9BCF-27B8-4389-A323-278E17999594}"/>
    <dgm:cxn modelId="{177AE866-901C-4A8D-892B-6610367E560F}" srcId="{D52EE077-CF74-46B9-8CDA-FBC40419914A}" destId="{BC498C5A-BE8A-4BEE-B4FF-76799FB6F9B7}" srcOrd="1" destOrd="0" parTransId="{D431A51C-E9C8-486F-962F-45E1C5F30DF3}" sibTransId="{20433D24-BC29-4080-AFFC-EE0BFD734401}"/>
    <dgm:cxn modelId="{CB03676A-823C-49FC-BBF0-AC0FF99B74AD}" type="presOf" srcId="{466B7A65-16D2-4FEF-9B7B-5328E169B3CC}" destId="{2063A450-2937-4198-9555-0C28E49AEBD5}" srcOrd="0" destOrd="0" presId="urn:microsoft.com/office/officeart/2005/8/layout/orgChart1"/>
    <dgm:cxn modelId="{164F816D-4093-472B-AA86-B58E7FBDBCF6}" srcId="{466B7A65-16D2-4FEF-9B7B-5328E169B3CC}" destId="{4CBB046E-DE8C-4DFB-BD39-397BCAFA350C}" srcOrd="0" destOrd="0" parTransId="{27E64BF0-1CA0-473B-BDA8-E1FA82ABB653}" sibTransId="{F94DA491-5D11-43BF-A8F6-200F9D3BAC85}"/>
    <dgm:cxn modelId="{5A25D073-D0BB-4BBE-94BD-87A5C817389E}" type="presOf" srcId="{33B56C50-3712-4524-9F52-85CD0C3D5264}" destId="{314E96D8-4505-4974-8C22-1B3D745B1D56}" srcOrd="1" destOrd="0" presId="urn:microsoft.com/office/officeart/2005/8/layout/orgChart1"/>
    <dgm:cxn modelId="{7D9FF28F-1B84-4C37-AEC2-B76FF796AE6F}" type="presOf" srcId="{89565B8A-B38E-4113-B4E6-295D6D7078E2}" destId="{34C2E02A-3D8C-4285-AE89-597C15CF3462}" srcOrd="0" destOrd="0" presId="urn:microsoft.com/office/officeart/2005/8/layout/orgChart1"/>
    <dgm:cxn modelId="{446E4998-DB7A-4C0C-9597-D0C2EB9CB4E9}" type="presOf" srcId="{4CBB046E-DE8C-4DFB-BD39-397BCAFA350C}" destId="{13EF3257-3D36-4606-B4B0-4E2E3EC0026D}" srcOrd="1" destOrd="0" presId="urn:microsoft.com/office/officeart/2005/8/layout/orgChart1"/>
    <dgm:cxn modelId="{662A929C-8842-4578-9FD5-BE037ABE8A13}" type="presOf" srcId="{FF21CC3A-DB32-4560-BCF7-8D47E06D6145}" destId="{A37681B6-1276-49EB-A37F-24056C3B060A}" srcOrd="0" destOrd="0" presId="urn:microsoft.com/office/officeart/2005/8/layout/orgChart1"/>
    <dgm:cxn modelId="{1393B99D-830F-4029-A89F-644705D3AB63}" type="presOf" srcId="{95955DD5-0732-4CE5-9D0F-127C660900CB}" destId="{D6F9D495-B4AC-45B7-9463-3041524764F0}" srcOrd="0" destOrd="0" presId="urn:microsoft.com/office/officeart/2005/8/layout/orgChart1"/>
    <dgm:cxn modelId="{8C0E6DA5-6CB7-4F26-9668-A7D641ECD705}" type="presOf" srcId="{BC498C5A-BE8A-4BEE-B4FF-76799FB6F9B7}" destId="{91B5B942-4406-4EE7-87AD-63F22301DCE0}" srcOrd="0" destOrd="0" presId="urn:microsoft.com/office/officeart/2005/8/layout/orgChart1"/>
    <dgm:cxn modelId="{0D98AEAD-870F-45AB-8D1F-616DAEFF9876}" srcId="{466B7A65-16D2-4FEF-9B7B-5328E169B3CC}" destId="{33B56C50-3712-4524-9F52-85CD0C3D5264}" srcOrd="2" destOrd="0" parTransId="{6CF0FD0C-867E-4783-9315-2FA95CA37230}" sibTransId="{3260729F-F785-4FE5-9BDA-253539AB68C6}"/>
    <dgm:cxn modelId="{8F721AC8-A6E4-4001-BAA5-5B9F4AB6C1F5}" type="presOf" srcId="{BC498C5A-BE8A-4BEE-B4FF-76799FB6F9B7}" destId="{8895B126-35F5-4139-820F-BF993E5EBD80}" srcOrd="1" destOrd="0" presId="urn:microsoft.com/office/officeart/2005/8/layout/orgChart1"/>
    <dgm:cxn modelId="{FF1ABCCD-289E-438A-B11E-10DCCE0AB6AA}" srcId="{466B7A65-16D2-4FEF-9B7B-5328E169B3CC}" destId="{D52EE077-CF74-46B9-8CDA-FBC40419914A}" srcOrd="1" destOrd="0" parTransId="{8E8EB75F-0E26-4F84-9C5A-B65A3B03D178}" sibTransId="{DD51E497-DB0F-49E6-BE6D-3999BD1D9030}"/>
    <dgm:cxn modelId="{58AF1DD5-A8E4-413F-B1F8-3ECD36ECE7F8}" srcId="{D52EE077-CF74-46B9-8CDA-FBC40419914A}" destId="{FF21CC3A-DB32-4560-BCF7-8D47E06D6145}" srcOrd="2" destOrd="0" parTransId="{89565B8A-B38E-4113-B4E6-295D6D7078E2}" sibTransId="{7AF2EEE4-B5B0-4154-86FE-B9A10F816453}"/>
    <dgm:cxn modelId="{56A94DDB-5928-42C7-AF78-FDA9A13FF1E4}" type="presOf" srcId="{D52EE077-CF74-46B9-8CDA-FBC40419914A}" destId="{1EE9559D-CF45-408C-9EAD-302AD7371EAA}" srcOrd="0" destOrd="0" presId="urn:microsoft.com/office/officeart/2005/8/layout/orgChart1"/>
    <dgm:cxn modelId="{1A69B7E5-46B5-4241-864D-DC84AA571611}" type="presOf" srcId="{36699370-A1D9-4A5F-A46E-509711366787}" destId="{CC1D398B-0C63-44D7-AEAE-E21120ED38C0}" srcOrd="1" destOrd="0" presId="urn:microsoft.com/office/officeart/2005/8/layout/orgChart1"/>
    <dgm:cxn modelId="{672A5EF6-B0EE-43B7-8F19-3D3A97D9E90E}" type="presOf" srcId="{33B56C50-3712-4524-9F52-85CD0C3D5264}" destId="{A8FEFA07-D566-44D4-89DD-493B515D661C}" srcOrd="0" destOrd="0" presId="urn:microsoft.com/office/officeart/2005/8/layout/orgChart1"/>
    <dgm:cxn modelId="{DD74A4E8-7510-4557-B18A-F2386F439E05}" type="presParOf" srcId="{2063A450-2937-4198-9555-0C28E49AEBD5}" destId="{93E81BD4-6070-40ED-89A1-DA67206F0DE0}" srcOrd="0" destOrd="0" presId="urn:microsoft.com/office/officeart/2005/8/layout/orgChart1"/>
    <dgm:cxn modelId="{4C31D18C-C6F6-49CC-91FC-F605F8E6586E}" type="presParOf" srcId="{93E81BD4-6070-40ED-89A1-DA67206F0DE0}" destId="{49AF7119-2B8F-4047-999F-2F01A5DAE7B9}" srcOrd="0" destOrd="0" presId="urn:microsoft.com/office/officeart/2005/8/layout/orgChart1"/>
    <dgm:cxn modelId="{51A50EA4-99C3-4F9B-93FA-AAD86942C82D}" type="presParOf" srcId="{49AF7119-2B8F-4047-999F-2F01A5DAE7B9}" destId="{7ABBF9C5-EFD6-4EF7-948B-8B92665796CD}" srcOrd="0" destOrd="0" presId="urn:microsoft.com/office/officeart/2005/8/layout/orgChart1"/>
    <dgm:cxn modelId="{8294C661-E4D1-4025-B8DF-32DEB8C736A4}" type="presParOf" srcId="{49AF7119-2B8F-4047-999F-2F01A5DAE7B9}" destId="{13EF3257-3D36-4606-B4B0-4E2E3EC0026D}" srcOrd="1" destOrd="0" presId="urn:microsoft.com/office/officeart/2005/8/layout/orgChart1"/>
    <dgm:cxn modelId="{4E93EAC5-4579-4093-BF7C-154A3227C8F3}" type="presParOf" srcId="{93E81BD4-6070-40ED-89A1-DA67206F0DE0}" destId="{8F428A2C-9E3D-4BA0-95FC-2C44396F6968}" srcOrd="1" destOrd="0" presId="urn:microsoft.com/office/officeart/2005/8/layout/orgChart1"/>
    <dgm:cxn modelId="{9F5A0C2B-CFC7-476F-ADAB-1B5C880FA39A}" type="presParOf" srcId="{93E81BD4-6070-40ED-89A1-DA67206F0DE0}" destId="{BB3B77BD-C1F4-45C6-9E8A-8635A2C54CD1}" srcOrd="2" destOrd="0" presId="urn:microsoft.com/office/officeart/2005/8/layout/orgChart1"/>
    <dgm:cxn modelId="{6A3359D6-2888-49E3-BADC-5E7DBC11CA7D}" type="presParOf" srcId="{2063A450-2937-4198-9555-0C28E49AEBD5}" destId="{7E3B54D9-2E1F-475F-8EE5-DE6A72EE4DC0}" srcOrd="1" destOrd="0" presId="urn:microsoft.com/office/officeart/2005/8/layout/orgChart1"/>
    <dgm:cxn modelId="{06B364C3-D7FC-41E7-9F36-B1B868AFB199}" type="presParOf" srcId="{7E3B54D9-2E1F-475F-8EE5-DE6A72EE4DC0}" destId="{92F5445A-C888-4E38-9067-AA6FD322933F}" srcOrd="0" destOrd="0" presId="urn:microsoft.com/office/officeart/2005/8/layout/orgChart1"/>
    <dgm:cxn modelId="{57E21DDF-3664-4E16-B571-A5F3014DD4EF}" type="presParOf" srcId="{92F5445A-C888-4E38-9067-AA6FD322933F}" destId="{1EE9559D-CF45-408C-9EAD-302AD7371EAA}" srcOrd="0" destOrd="0" presId="urn:microsoft.com/office/officeart/2005/8/layout/orgChart1"/>
    <dgm:cxn modelId="{98021B57-AB62-489A-AA90-843E2DE77261}" type="presParOf" srcId="{92F5445A-C888-4E38-9067-AA6FD322933F}" destId="{53B76632-3668-414A-A968-7A3F59A68059}" srcOrd="1" destOrd="0" presId="urn:microsoft.com/office/officeart/2005/8/layout/orgChart1"/>
    <dgm:cxn modelId="{026412E9-1267-48B2-86DF-D68B33293B27}" type="presParOf" srcId="{7E3B54D9-2E1F-475F-8EE5-DE6A72EE4DC0}" destId="{420655A2-2ADE-438D-9B78-71AF91503083}" srcOrd="1" destOrd="0" presId="urn:microsoft.com/office/officeart/2005/8/layout/orgChart1"/>
    <dgm:cxn modelId="{774E75C0-D2DF-4AB3-B7B6-47040630C4D6}" type="presParOf" srcId="{420655A2-2ADE-438D-9B78-71AF91503083}" destId="{D6F9D495-B4AC-45B7-9463-3041524764F0}" srcOrd="0" destOrd="0" presId="urn:microsoft.com/office/officeart/2005/8/layout/orgChart1"/>
    <dgm:cxn modelId="{0B145F2A-C7F3-49D3-8D1A-0F1544DD1816}" type="presParOf" srcId="{420655A2-2ADE-438D-9B78-71AF91503083}" destId="{A894552C-1FAE-4A43-B30A-6F071FC8696F}" srcOrd="1" destOrd="0" presId="urn:microsoft.com/office/officeart/2005/8/layout/orgChart1"/>
    <dgm:cxn modelId="{887B49DD-BDDE-48E2-BC86-0E5B55F5A8E5}" type="presParOf" srcId="{A894552C-1FAE-4A43-B30A-6F071FC8696F}" destId="{919E900B-7D00-40B1-A1EE-39A96D4887B1}" srcOrd="0" destOrd="0" presId="urn:microsoft.com/office/officeart/2005/8/layout/orgChart1"/>
    <dgm:cxn modelId="{F8D81326-2405-4F00-A1A5-3495D48EA457}" type="presParOf" srcId="{919E900B-7D00-40B1-A1EE-39A96D4887B1}" destId="{7483DF4B-FA55-4426-AB5B-FEA13457C545}" srcOrd="0" destOrd="0" presId="urn:microsoft.com/office/officeart/2005/8/layout/orgChart1"/>
    <dgm:cxn modelId="{7FB76CB3-C9E6-48E9-B0D4-34C14862A077}" type="presParOf" srcId="{919E900B-7D00-40B1-A1EE-39A96D4887B1}" destId="{CC1D398B-0C63-44D7-AEAE-E21120ED38C0}" srcOrd="1" destOrd="0" presId="urn:microsoft.com/office/officeart/2005/8/layout/orgChart1"/>
    <dgm:cxn modelId="{DBE48E45-7C9B-4D66-B455-479056EB3D6E}" type="presParOf" srcId="{A894552C-1FAE-4A43-B30A-6F071FC8696F}" destId="{A1235577-4A48-454B-B04D-34883EB101F7}" srcOrd="1" destOrd="0" presId="urn:microsoft.com/office/officeart/2005/8/layout/orgChart1"/>
    <dgm:cxn modelId="{F5066FB6-B0C6-4010-8B3C-6D0877B71FF6}" type="presParOf" srcId="{A894552C-1FAE-4A43-B30A-6F071FC8696F}" destId="{007EFDFD-950A-439C-AF71-B20D8AD57EFF}" srcOrd="2" destOrd="0" presId="urn:microsoft.com/office/officeart/2005/8/layout/orgChart1"/>
    <dgm:cxn modelId="{CC8CA4F8-3DE1-42E5-B935-56DD4A161F14}" type="presParOf" srcId="{420655A2-2ADE-438D-9B78-71AF91503083}" destId="{0CA03CD3-4EFB-4082-8C42-70B328E8A984}" srcOrd="2" destOrd="0" presId="urn:microsoft.com/office/officeart/2005/8/layout/orgChart1"/>
    <dgm:cxn modelId="{7527022A-C380-4647-A00B-F7A42EE867DE}" type="presParOf" srcId="{420655A2-2ADE-438D-9B78-71AF91503083}" destId="{7B5C0E20-4F69-4D2F-B1C1-4395880F43F8}" srcOrd="3" destOrd="0" presId="urn:microsoft.com/office/officeart/2005/8/layout/orgChart1"/>
    <dgm:cxn modelId="{E5D6DA40-5E3A-4E39-ABD6-E34A63FCB250}" type="presParOf" srcId="{7B5C0E20-4F69-4D2F-B1C1-4395880F43F8}" destId="{4D2656D9-56A0-4366-AF4C-430190464A92}" srcOrd="0" destOrd="0" presId="urn:microsoft.com/office/officeart/2005/8/layout/orgChart1"/>
    <dgm:cxn modelId="{3C58BDF6-7617-413B-BE24-2717BDD758D0}" type="presParOf" srcId="{4D2656D9-56A0-4366-AF4C-430190464A92}" destId="{91B5B942-4406-4EE7-87AD-63F22301DCE0}" srcOrd="0" destOrd="0" presId="urn:microsoft.com/office/officeart/2005/8/layout/orgChart1"/>
    <dgm:cxn modelId="{BDCA035A-14A8-4BE3-A202-77A95E41521B}" type="presParOf" srcId="{4D2656D9-56A0-4366-AF4C-430190464A92}" destId="{8895B126-35F5-4139-820F-BF993E5EBD80}" srcOrd="1" destOrd="0" presId="urn:microsoft.com/office/officeart/2005/8/layout/orgChart1"/>
    <dgm:cxn modelId="{5E2F1AB8-F66A-44E3-A128-5D0D3087EA0A}" type="presParOf" srcId="{7B5C0E20-4F69-4D2F-B1C1-4395880F43F8}" destId="{90F3A646-8AC5-4328-9AC1-C32EE2666036}" srcOrd="1" destOrd="0" presId="urn:microsoft.com/office/officeart/2005/8/layout/orgChart1"/>
    <dgm:cxn modelId="{D1A7BFDF-CBED-48E7-B552-BBCD25C3376A}" type="presParOf" srcId="{7B5C0E20-4F69-4D2F-B1C1-4395880F43F8}" destId="{214963A2-D1EC-441D-9882-E87E0C5C9B54}" srcOrd="2" destOrd="0" presId="urn:microsoft.com/office/officeart/2005/8/layout/orgChart1"/>
    <dgm:cxn modelId="{22DFFA0C-E81C-4CAA-B1C4-A92CE45DE235}" type="presParOf" srcId="{420655A2-2ADE-438D-9B78-71AF91503083}" destId="{34C2E02A-3D8C-4285-AE89-597C15CF3462}" srcOrd="4" destOrd="0" presId="urn:microsoft.com/office/officeart/2005/8/layout/orgChart1"/>
    <dgm:cxn modelId="{EA12074D-A1DC-4D24-90F7-75A9AC57B0C7}" type="presParOf" srcId="{420655A2-2ADE-438D-9B78-71AF91503083}" destId="{2BB03029-02D7-4B89-99F7-DD2C35F5FEDC}" srcOrd="5" destOrd="0" presId="urn:microsoft.com/office/officeart/2005/8/layout/orgChart1"/>
    <dgm:cxn modelId="{88C715A8-E3A5-4D6A-9FAF-2D0C28205E97}" type="presParOf" srcId="{2BB03029-02D7-4B89-99F7-DD2C35F5FEDC}" destId="{F7CC5551-2319-4CDC-BBFB-E7201C327CE0}" srcOrd="0" destOrd="0" presId="urn:microsoft.com/office/officeart/2005/8/layout/orgChart1"/>
    <dgm:cxn modelId="{37C3E1F8-FE0D-4C61-987F-FD2BF7FCA6F4}" type="presParOf" srcId="{F7CC5551-2319-4CDC-BBFB-E7201C327CE0}" destId="{A37681B6-1276-49EB-A37F-24056C3B060A}" srcOrd="0" destOrd="0" presId="urn:microsoft.com/office/officeart/2005/8/layout/orgChart1"/>
    <dgm:cxn modelId="{D9957C3B-32C8-403D-9B19-D679C70DB1D4}" type="presParOf" srcId="{F7CC5551-2319-4CDC-BBFB-E7201C327CE0}" destId="{77D3D378-FDA5-410B-81A3-C81B46366ED8}" srcOrd="1" destOrd="0" presId="urn:microsoft.com/office/officeart/2005/8/layout/orgChart1"/>
    <dgm:cxn modelId="{741215D7-2163-433B-9B89-CAF19CA9C017}" type="presParOf" srcId="{2BB03029-02D7-4B89-99F7-DD2C35F5FEDC}" destId="{E3EF013A-2C96-4D93-A6C6-B108AA68D7A1}" srcOrd="1" destOrd="0" presId="urn:microsoft.com/office/officeart/2005/8/layout/orgChart1"/>
    <dgm:cxn modelId="{D1A51D7E-B24A-4F81-ACB6-B78FB81B4F1D}" type="presParOf" srcId="{2BB03029-02D7-4B89-99F7-DD2C35F5FEDC}" destId="{332F2C0D-F283-4814-AF35-56713A132417}" srcOrd="2" destOrd="0" presId="urn:microsoft.com/office/officeart/2005/8/layout/orgChart1"/>
    <dgm:cxn modelId="{5613613B-DFDA-40D2-A383-52072FEEE92C}" type="presParOf" srcId="{7E3B54D9-2E1F-475F-8EE5-DE6A72EE4DC0}" destId="{E7AEE0F3-45E7-4159-B276-2E878F23217A}" srcOrd="2" destOrd="0" presId="urn:microsoft.com/office/officeart/2005/8/layout/orgChart1"/>
    <dgm:cxn modelId="{F5ACE24E-832B-4793-8DBA-7739490AF2E0}" type="presParOf" srcId="{2063A450-2937-4198-9555-0C28E49AEBD5}" destId="{B47763BD-9959-40AE-BF59-60C85007FFC9}" srcOrd="2" destOrd="0" presId="urn:microsoft.com/office/officeart/2005/8/layout/orgChart1"/>
    <dgm:cxn modelId="{0263C3C4-4832-4B90-857D-B2C28ED6A856}" type="presParOf" srcId="{B47763BD-9959-40AE-BF59-60C85007FFC9}" destId="{4D4FA52E-0BB6-4CF7-AA6F-2C656485F218}" srcOrd="0" destOrd="0" presId="urn:microsoft.com/office/officeart/2005/8/layout/orgChart1"/>
    <dgm:cxn modelId="{A8B0A7F1-4381-4783-99DE-75F62FA48505}" type="presParOf" srcId="{4D4FA52E-0BB6-4CF7-AA6F-2C656485F218}" destId="{A8FEFA07-D566-44D4-89DD-493B515D661C}" srcOrd="0" destOrd="0" presId="urn:microsoft.com/office/officeart/2005/8/layout/orgChart1"/>
    <dgm:cxn modelId="{5D5CB025-4DCB-4B7D-A5C2-DADEF0C18B2A}" type="presParOf" srcId="{4D4FA52E-0BB6-4CF7-AA6F-2C656485F218}" destId="{314E96D8-4505-4974-8C22-1B3D745B1D56}" srcOrd="1" destOrd="0" presId="urn:microsoft.com/office/officeart/2005/8/layout/orgChart1"/>
    <dgm:cxn modelId="{FBE5497C-A6F6-4427-80D8-F9B432EDB334}" type="presParOf" srcId="{B47763BD-9959-40AE-BF59-60C85007FFC9}" destId="{345DD709-F0DB-4BA0-A239-FD92CE763BFB}" srcOrd="1" destOrd="0" presId="urn:microsoft.com/office/officeart/2005/8/layout/orgChart1"/>
    <dgm:cxn modelId="{D685576B-CA4B-4B03-8C56-C9EEC12B0F19}" type="presParOf" srcId="{B47763BD-9959-40AE-BF59-60C85007FFC9}" destId="{24C5DC25-A615-4ECE-BDE4-5DA60352D9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CDAF8-7AAA-40EB-A064-3FE6AF7942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045EA-1314-4438-9A00-9D0536C9438C}">
      <dgm:prSet custT="1"/>
      <dgm:spPr/>
      <dgm:t>
        <a:bodyPr/>
        <a:lstStyle/>
        <a:p>
          <a:r>
            <a:rPr lang="en-US" sz="2800" b="1" dirty="0" err="1"/>
            <a:t>Svetový</a:t>
          </a:r>
          <a:r>
            <a:rPr lang="en-US" sz="2800" b="1" dirty="0"/>
            <a:t> </a:t>
          </a:r>
          <a:r>
            <a:rPr lang="en-US" sz="2800" b="1" dirty="0" err="1"/>
            <a:t>antidopingový</a:t>
          </a:r>
          <a:r>
            <a:rPr lang="en-US" sz="2800" b="1" dirty="0"/>
            <a:t> </a:t>
          </a:r>
          <a:r>
            <a:rPr lang="en-US" sz="2800" b="1" dirty="0" err="1"/>
            <a:t>kódex</a:t>
          </a:r>
          <a:endParaRPr lang="en-US" sz="2800" dirty="0"/>
        </a:p>
      </dgm:t>
    </dgm:pt>
    <dgm:pt modelId="{7D5FA01A-11AF-4A7E-8207-F9CE8F04ED7F}" type="parTrans" cxnId="{1EBC7B69-113C-4543-9C46-1A1FFA7AED04}">
      <dgm:prSet/>
      <dgm:spPr/>
      <dgm:t>
        <a:bodyPr/>
        <a:lstStyle/>
        <a:p>
          <a:endParaRPr lang="en-US" sz="2800"/>
        </a:p>
      </dgm:t>
    </dgm:pt>
    <dgm:pt modelId="{6C7629B0-59DA-4D8C-8B45-DCA438697700}" type="sibTrans" cxnId="{1EBC7B69-113C-4543-9C46-1A1FFA7AED04}">
      <dgm:prSet/>
      <dgm:spPr/>
      <dgm:t>
        <a:bodyPr/>
        <a:lstStyle/>
        <a:p>
          <a:endParaRPr lang="en-US" sz="2800"/>
        </a:p>
      </dgm:t>
    </dgm:pt>
    <dgm:pt modelId="{B6924027-6EF4-444B-8413-99AEC21F825C}">
      <dgm:prSet custT="1"/>
      <dgm:spPr/>
      <dgm:t>
        <a:bodyPr/>
        <a:lstStyle/>
        <a:p>
          <a:r>
            <a:rPr lang="en-US" sz="2800" b="1" dirty="0" err="1"/>
            <a:t>Medzinárodný</a:t>
          </a:r>
          <a:r>
            <a:rPr lang="en-US" sz="2800" b="1" dirty="0"/>
            <a:t> </a:t>
          </a:r>
          <a:r>
            <a:rPr lang="en-US" sz="2800" b="1" dirty="0" err="1"/>
            <a:t>štandard</a:t>
          </a:r>
          <a:r>
            <a:rPr lang="en-US" sz="2800" b="1" dirty="0"/>
            <a:t> pre </a:t>
          </a:r>
          <a:r>
            <a:rPr lang="en-US" sz="2800" b="1" dirty="0" err="1"/>
            <a:t>vzdelávanie</a:t>
          </a:r>
          <a:endParaRPr lang="en-US" sz="2800" dirty="0"/>
        </a:p>
      </dgm:t>
    </dgm:pt>
    <dgm:pt modelId="{FD52632A-57C1-499A-AFE3-72FDF84F8BFA}" type="parTrans" cxnId="{ABCEFE96-BBF4-4A1D-B623-D23F290C5431}">
      <dgm:prSet/>
      <dgm:spPr/>
      <dgm:t>
        <a:bodyPr/>
        <a:lstStyle/>
        <a:p>
          <a:endParaRPr lang="en-US" sz="2800"/>
        </a:p>
      </dgm:t>
    </dgm:pt>
    <dgm:pt modelId="{F99B4BB3-25CB-49D8-BCB2-A6331694FC38}" type="sibTrans" cxnId="{ABCEFE96-BBF4-4A1D-B623-D23F290C5431}">
      <dgm:prSet/>
      <dgm:spPr/>
      <dgm:t>
        <a:bodyPr/>
        <a:lstStyle/>
        <a:p>
          <a:endParaRPr lang="en-US" sz="2800"/>
        </a:p>
      </dgm:t>
    </dgm:pt>
    <dgm:pt modelId="{6A2729ED-69A7-49B8-8400-8AA52BE82D68}" type="pres">
      <dgm:prSet presAssocID="{58DCDAF8-7AAA-40EB-A064-3FE6AF7942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F6F30A-0287-4493-A505-288944F2F67B}" type="pres">
      <dgm:prSet presAssocID="{BA9045EA-1314-4438-9A00-9D0536C9438C}" presName="hierRoot1" presStyleCnt="0"/>
      <dgm:spPr/>
    </dgm:pt>
    <dgm:pt modelId="{9C42CE36-BC38-4D84-88CD-ED9E452C040C}" type="pres">
      <dgm:prSet presAssocID="{BA9045EA-1314-4438-9A00-9D0536C9438C}" presName="composite" presStyleCnt="0"/>
      <dgm:spPr/>
    </dgm:pt>
    <dgm:pt modelId="{7A36ED95-ED05-4191-9DA5-D945DB2B5891}" type="pres">
      <dgm:prSet presAssocID="{BA9045EA-1314-4438-9A00-9D0536C9438C}" presName="background" presStyleLbl="node0" presStyleIdx="0" presStyleCnt="2"/>
      <dgm:spPr/>
    </dgm:pt>
    <dgm:pt modelId="{981185BA-A3DB-48AE-86FC-BFBADE859266}" type="pres">
      <dgm:prSet presAssocID="{BA9045EA-1314-4438-9A00-9D0536C9438C}" presName="text" presStyleLbl="fgAcc0" presStyleIdx="0" presStyleCnt="2">
        <dgm:presLayoutVars>
          <dgm:chPref val="3"/>
        </dgm:presLayoutVars>
      </dgm:prSet>
      <dgm:spPr/>
    </dgm:pt>
    <dgm:pt modelId="{0C699030-35F7-4CA5-ADCE-8E2CD736946E}" type="pres">
      <dgm:prSet presAssocID="{BA9045EA-1314-4438-9A00-9D0536C9438C}" presName="hierChild2" presStyleCnt="0"/>
      <dgm:spPr/>
    </dgm:pt>
    <dgm:pt modelId="{05C66B37-D879-41B7-B8FC-D3E6E0F33526}" type="pres">
      <dgm:prSet presAssocID="{B6924027-6EF4-444B-8413-99AEC21F825C}" presName="hierRoot1" presStyleCnt="0"/>
      <dgm:spPr/>
    </dgm:pt>
    <dgm:pt modelId="{DAEF40EA-748D-4EB3-9CC0-21AE1AC6819C}" type="pres">
      <dgm:prSet presAssocID="{B6924027-6EF4-444B-8413-99AEC21F825C}" presName="composite" presStyleCnt="0"/>
      <dgm:spPr/>
    </dgm:pt>
    <dgm:pt modelId="{C810F27B-3A26-4276-95B0-501303FB1476}" type="pres">
      <dgm:prSet presAssocID="{B6924027-6EF4-444B-8413-99AEC21F825C}" presName="background" presStyleLbl="node0" presStyleIdx="1" presStyleCnt="2"/>
      <dgm:spPr/>
    </dgm:pt>
    <dgm:pt modelId="{D8545F63-68EB-4CFB-B546-18F23BA0F182}" type="pres">
      <dgm:prSet presAssocID="{B6924027-6EF4-444B-8413-99AEC21F825C}" presName="text" presStyleLbl="fgAcc0" presStyleIdx="1" presStyleCnt="2">
        <dgm:presLayoutVars>
          <dgm:chPref val="3"/>
        </dgm:presLayoutVars>
      </dgm:prSet>
      <dgm:spPr/>
    </dgm:pt>
    <dgm:pt modelId="{704ADA0A-92CE-4FB3-9DEF-C73C5D0E36BB}" type="pres">
      <dgm:prSet presAssocID="{B6924027-6EF4-444B-8413-99AEC21F825C}" presName="hierChild2" presStyleCnt="0"/>
      <dgm:spPr/>
    </dgm:pt>
  </dgm:ptLst>
  <dgm:cxnLst>
    <dgm:cxn modelId="{D4320120-F69A-4902-B195-016F0B59C689}" type="presOf" srcId="{58DCDAF8-7AAA-40EB-A064-3FE6AF7942D7}" destId="{6A2729ED-69A7-49B8-8400-8AA52BE82D68}" srcOrd="0" destOrd="0" presId="urn:microsoft.com/office/officeart/2005/8/layout/hierarchy1"/>
    <dgm:cxn modelId="{5448403E-3D17-4DE5-8826-3C2FA66ABF1C}" type="presOf" srcId="{B6924027-6EF4-444B-8413-99AEC21F825C}" destId="{D8545F63-68EB-4CFB-B546-18F23BA0F182}" srcOrd="0" destOrd="0" presId="urn:microsoft.com/office/officeart/2005/8/layout/hierarchy1"/>
    <dgm:cxn modelId="{1EBC7B69-113C-4543-9C46-1A1FFA7AED04}" srcId="{58DCDAF8-7AAA-40EB-A064-3FE6AF7942D7}" destId="{BA9045EA-1314-4438-9A00-9D0536C9438C}" srcOrd="0" destOrd="0" parTransId="{7D5FA01A-11AF-4A7E-8207-F9CE8F04ED7F}" sibTransId="{6C7629B0-59DA-4D8C-8B45-DCA438697700}"/>
    <dgm:cxn modelId="{ABCEFE96-BBF4-4A1D-B623-D23F290C5431}" srcId="{58DCDAF8-7AAA-40EB-A064-3FE6AF7942D7}" destId="{B6924027-6EF4-444B-8413-99AEC21F825C}" srcOrd="1" destOrd="0" parTransId="{FD52632A-57C1-499A-AFE3-72FDF84F8BFA}" sibTransId="{F99B4BB3-25CB-49D8-BCB2-A6331694FC38}"/>
    <dgm:cxn modelId="{13726EA3-DC0B-43B2-9A58-0D484431BD8E}" type="presOf" srcId="{BA9045EA-1314-4438-9A00-9D0536C9438C}" destId="{981185BA-A3DB-48AE-86FC-BFBADE859266}" srcOrd="0" destOrd="0" presId="urn:microsoft.com/office/officeart/2005/8/layout/hierarchy1"/>
    <dgm:cxn modelId="{7D8DCD86-A109-4AF1-9C43-47A7CD4C6D9E}" type="presParOf" srcId="{6A2729ED-69A7-49B8-8400-8AA52BE82D68}" destId="{E9F6F30A-0287-4493-A505-288944F2F67B}" srcOrd="0" destOrd="0" presId="urn:microsoft.com/office/officeart/2005/8/layout/hierarchy1"/>
    <dgm:cxn modelId="{26C5318C-AF6F-4B99-996F-222DBBAAA689}" type="presParOf" srcId="{E9F6F30A-0287-4493-A505-288944F2F67B}" destId="{9C42CE36-BC38-4D84-88CD-ED9E452C040C}" srcOrd="0" destOrd="0" presId="urn:microsoft.com/office/officeart/2005/8/layout/hierarchy1"/>
    <dgm:cxn modelId="{AAF1BA43-E33D-4565-8545-2F68BF66188F}" type="presParOf" srcId="{9C42CE36-BC38-4D84-88CD-ED9E452C040C}" destId="{7A36ED95-ED05-4191-9DA5-D945DB2B5891}" srcOrd="0" destOrd="0" presId="urn:microsoft.com/office/officeart/2005/8/layout/hierarchy1"/>
    <dgm:cxn modelId="{E03E4062-A309-49A1-9CAF-586FB8F3C299}" type="presParOf" srcId="{9C42CE36-BC38-4D84-88CD-ED9E452C040C}" destId="{981185BA-A3DB-48AE-86FC-BFBADE859266}" srcOrd="1" destOrd="0" presId="urn:microsoft.com/office/officeart/2005/8/layout/hierarchy1"/>
    <dgm:cxn modelId="{3F8F6DA4-33E3-499F-B395-9EB811634554}" type="presParOf" srcId="{E9F6F30A-0287-4493-A505-288944F2F67B}" destId="{0C699030-35F7-4CA5-ADCE-8E2CD736946E}" srcOrd="1" destOrd="0" presId="urn:microsoft.com/office/officeart/2005/8/layout/hierarchy1"/>
    <dgm:cxn modelId="{03C545CC-2BDB-4394-90F8-70C884FA10B3}" type="presParOf" srcId="{6A2729ED-69A7-49B8-8400-8AA52BE82D68}" destId="{05C66B37-D879-41B7-B8FC-D3E6E0F33526}" srcOrd="1" destOrd="0" presId="urn:microsoft.com/office/officeart/2005/8/layout/hierarchy1"/>
    <dgm:cxn modelId="{A46E2C3D-17F2-4C37-9FFA-BD2744F9CFA2}" type="presParOf" srcId="{05C66B37-D879-41B7-B8FC-D3E6E0F33526}" destId="{DAEF40EA-748D-4EB3-9CC0-21AE1AC6819C}" srcOrd="0" destOrd="0" presId="urn:microsoft.com/office/officeart/2005/8/layout/hierarchy1"/>
    <dgm:cxn modelId="{8A5F865E-92EB-4351-AD2F-84462E9A6769}" type="presParOf" srcId="{DAEF40EA-748D-4EB3-9CC0-21AE1AC6819C}" destId="{C810F27B-3A26-4276-95B0-501303FB1476}" srcOrd="0" destOrd="0" presId="urn:microsoft.com/office/officeart/2005/8/layout/hierarchy1"/>
    <dgm:cxn modelId="{0EC2C14B-2F22-49A4-B868-A7FFC18D255C}" type="presParOf" srcId="{DAEF40EA-748D-4EB3-9CC0-21AE1AC6819C}" destId="{D8545F63-68EB-4CFB-B546-18F23BA0F182}" srcOrd="1" destOrd="0" presId="urn:microsoft.com/office/officeart/2005/8/layout/hierarchy1"/>
    <dgm:cxn modelId="{17326832-63D5-44A5-A5DC-3FF40EC1EF72}" type="presParOf" srcId="{05C66B37-D879-41B7-B8FC-D3E6E0F33526}" destId="{704ADA0A-92CE-4FB3-9DEF-C73C5D0E36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9BDCD-9F8C-4735-9A62-9B24AEC30A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AF4E55F-019E-494D-B3DE-DF3A1605692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sk-SK" sz="2800" dirty="0"/>
            <a:t>A</a:t>
          </a:r>
          <a:r>
            <a:rPr lang="en-US" sz="2800" dirty="0" err="1"/>
            <a:t>ntidopingové</a:t>
          </a:r>
          <a:r>
            <a:rPr lang="en-US" sz="2800" dirty="0"/>
            <a:t> </a:t>
          </a:r>
          <a:r>
            <a:rPr lang="en-US" sz="2800" dirty="0" err="1"/>
            <a:t>vzdelávanie</a:t>
          </a:r>
          <a:r>
            <a:rPr lang="en-US" sz="2800" dirty="0"/>
            <a:t> </a:t>
          </a:r>
          <a:r>
            <a:rPr lang="en-US" sz="2800" b="1" dirty="0" err="1"/>
            <a:t>dobrovoľné</a:t>
          </a:r>
          <a:r>
            <a:rPr lang="en-US" sz="2800" dirty="0"/>
            <a:t>, </a:t>
          </a:r>
          <a:r>
            <a:rPr lang="en-US" sz="2800" dirty="0" err="1"/>
            <a:t>menej</a:t>
          </a:r>
          <a:r>
            <a:rPr lang="en-US" sz="2800" dirty="0"/>
            <a:t> </a:t>
          </a:r>
          <a:r>
            <a:rPr lang="en-US" sz="2800" dirty="0" err="1"/>
            <a:t>systematické</a:t>
          </a:r>
          <a:r>
            <a:rPr lang="en-US" sz="2800" dirty="0"/>
            <a:t>, </a:t>
          </a:r>
          <a:r>
            <a:rPr lang="en-US" sz="2800" dirty="0" err="1"/>
            <a:t>zväzy</a:t>
          </a:r>
          <a:r>
            <a:rPr lang="en-US" sz="2800" dirty="0"/>
            <a:t> </a:t>
          </a:r>
          <a:r>
            <a:rPr lang="en-US" sz="2800" dirty="0" err="1"/>
            <a:t>sa</a:t>
          </a:r>
          <a:r>
            <a:rPr lang="en-US" sz="2800" dirty="0"/>
            <a:t> </a:t>
          </a:r>
          <a:r>
            <a:rPr lang="en-US" sz="2800" dirty="0" err="1"/>
            <a:t>naňho</a:t>
          </a:r>
          <a:r>
            <a:rPr lang="en-US" sz="2800" dirty="0"/>
            <a:t> </a:t>
          </a:r>
          <a:r>
            <a:rPr lang="en-US" sz="2800" dirty="0" err="1"/>
            <a:t>neviazali</a:t>
          </a:r>
          <a:r>
            <a:rPr lang="en-US" sz="2800" dirty="0"/>
            <a:t> </a:t>
          </a:r>
          <a:r>
            <a:rPr lang="en-US" sz="2800" dirty="0" err="1"/>
            <a:t>ako</a:t>
          </a:r>
          <a:r>
            <a:rPr lang="en-US" sz="2800" dirty="0"/>
            <a:t> </a:t>
          </a:r>
          <a:r>
            <a:rPr lang="en-US" sz="2800" dirty="0" err="1"/>
            <a:t>na</a:t>
          </a:r>
          <a:r>
            <a:rPr lang="en-US" sz="2800" dirty="0"/>
            <a:t> </a:t>
          </a:r>
          <a:r>
            <a:rPr lang="en-US" sz="2800" dirty="0" err="1"/>
            <a:t>povinnosť</a:t>
          </a:r>
          <a:r>
            <a:rPr lang="en-US" sz="2800" dirty="0"/>
            <a:t>.</a:t>
          </a:r>
          <a:endParaRPr lang="sk-SK" sz="2800" dirty="0"/>
        </a:p>
      </dgm:t>
    </dgm:pt>
    <dgm:pt modelId="{05385E3C-2C95-4745-8EC5-9FB556AF689A}" type="parTrans" cxnId="{79839AB9-6381-4922-A2F3-95D52C0D15A4}">
      <dgm:prSet/>
      <dgm:spPr/>
      <dgm:t>
        <a:bodyPr/>
        <a:lstStyle/>
        <a:p>
          <a:endParaRPr lang="sk-SK" sz="2800"/>
        </a:p>
      </dgm:t>
    </dgm:pt>
    <dgm:pt modelId="{F393B143-D32E-45EB-B6C8-1498A87D3C07}" type="sibTrans" cxnId="{79839AB9-6381-4922-A2F3-95D52C0D15A4}">
      <dgm:prSet/>
      <dgm:spPr/>
      <dgm:t>
        <a:bodyPr/>
        <a:lstStyle/>
        <a:p>
          <a:endParaRPr lang="sk-SK" sz="2800"/>
        </a:p>
      </dgm:t>
    </dgm:pt>
    <dgm:pt modelId="{01700E79-7B6A-4F4D-AC7B-FC38892ACFB6}">
      <dgm:prSet custT="1"/>
      <dgm:spPr/>
      <dgm:t>
        <a:bodyPr/>
        <a:lstStyle/>
        <a:p>
          <a:r>
            <a:rPr lang="sk-SK" sz="2800" dirty="0"/>
            <a:t>D</a:t>
          </a:r>
          <a:r>
            <a:rPr lang="en-US" sz="2800" dirty="0" err="1"/>
            <a:t>ôraz</a:t>
          </a:r>
          <a:r>
            <a:rPr lang="en-US" sz="2800" dirty="0"/>
            <a:t> </a:t>
          </a:r>
          <a:r>
            <a:rPr lang="en-US" sz="2800" dirty="0" err="1"/>
            <a:t>len</a:t>
          </a:r>
          <a:r>
            <a:rPr lang="en-US" sz="2800" dirty="0"/>
            <a:t> </a:t>
          </a:r>
          <a:r>
            <a:rPr lang="en-US" sz="2800" dirty="0" err="1"/>
            <a:t>na</a:t>
          </a:r>
          <a:r>
            <a:rPr lang="en-US" sz="2800" dirty="0"/>
            <a:t> </a:t>
          </a:r>
          <a:r>
            <a:rPr lang="en-US" sz="2800" dirty="0" err="1"/>
            <a:t>testovanie</a:t>
          </a:r>
          <a:r>
            <a:rPr lang="en-US" sz="2800" dirty="0"/>
            <a:t> a </a:t>
          </a:r>
          <a:r>
            <a:rPr lang="en-US" sz="2800" dirty="0" err="1"/>
            <a:t>sankcie</a:t>
          </a:r>
          <a:r>
            <a:rPr lang="sk-SK" sz="2800" dirty="0"/>
            <a:t>.</a:t>
          </a:r>
          <a:endParaRPr lang="en-US" sz="2800" dirty="0"/>
        </a:p>
      </dgm:t>
    </dgm:pt>
    <dgm:pt modelId="{AC4A6C91-AD41-4CD5-884C-589896342F3D}" type="parTrans" cxnId="{31719B6B-6C00-4708-8E85-578EA15DB9F8}">
      <dgm:prSet/>
      <dgm:spPr/>
      <dgm:t>
        <a:bodyPr/>
        <a:lstStyle/>
        <a:p>
          <a:endParaRPr lang="sk-SK" sz="2800"/>
        </a:p>
      </dgm:t>
    </dgm:pt>
    <dgm:pt modelId="{9BB06AD7-8D02-469D-9FBA-E4B5BCEF89F9}" type="sibTrans" cxnId="{31719B6B-6C00-4708-8E85-578EA15DB9F8}">
      <dgm:prSet/>
      <dgm:spPr/>
      <dgm:t>
        <a:bodyPr/>
        <a:lstStyle/>
        <a:p>
          <a:endParaRPr lang="sk-SK" sz="2800"/>
        </a:p>
      </dgm:t>
    </dgm:pt>
    <dgm:pt modelId="{B36973DF-C219-494A-8FD5-5D521D62C72F}">
      <dgm:prSet custT="1"/>
      <dgm:spPr/>
      <dgm:t>
        <a:bodyPr/>
        <a:lstStyle/>
        <a:p>
          <a:r>
            <a:rPr lang="sk-SK" sz="2800" dirty="0"/>
            <a:t>R</a:t>
          </a:r>
          <a:r>
            <a:rPr lang="en-US" sz="2800" dirty="0" err="1"/>
            <a:t>iziko</a:t>
          </a:r>
          <a:r>
            <a:rPr lang="en-US" sz="2800" dirty="0"/>
            <a:t> </a:t>
          </a:r>
          <a:r>
            <a:rPr lang="en-US" sz="2800" dirty="0" err="1"/>
            <a:t>nevedomosti</a:t>
          </a:r>
          <a:r>
            <a:rPr lang="en-US" sz="2800" dirty="0"/>
            <a:t> pr</a:t>
          </a:r>
          <a:r>
            <a:rPr lang="sk-SK" sz="2800" dirty="0"/>
            <a:t>e</a:t>
          </a:r>
          <a:r>
            <a:rPr lang="en-US" sz="2800" dirty="0"/>
            <a:t> </a:t>
          </a:r>
          <a:r>
            <a:rPr lang="en-US" sz="2800" dirty="0" err="1"/>
            <a:t>športovcov</a:t>
          </a:r>
          <a:r>
            <a:rPr lang="sk-SK" sz="2800" dirty="0"/>
            <a:t>.</a:t>
          </a:r>
          <a:endParaRPr lang="en-US" sz="2800" dirty="0"/>
        </a:p>
      </dgm:t>
    </dgm:pt>
    <dgm:pt modelId="{1EE41793-5D0E-41F0-9A27-DAC932DAF005}" type="parTrans" cxnId="{40B28864-EAF2-45E2-A88A-0EE9A21891A5}">
      <dgm:prSet/>
      <dgm:spPr/>
      <dgm:t>
        <a:bodyPr/>
        <a:lstStyle/>
        <a:p>
          <a:endParaRPr lang="sk-SK" sz="2800"/>
        </a:p>
      </dgm:t>
    </dgm:pt>
    <dgm:pt modelId="{FB1C1DC8-076A-4840-9A0A-7FAED2666E8A}" type="sibTrans" cxnId="{40B28864-EAF2-45E2-A88A-0EE9A21891A5}">
      <dgm:prSet/>
      <dgm:spPr/>
      <dgm:t>
        <a:bodyPr/>
        <a:lstStyle/>
        <a:p>
          <a:endParaRPr lang="sk-SK" sz="2800"/>
        </a:p>
      </dgm:t>
    </dgm:pt>
    <dgm:pt modelId="{188C56B2-724C-42C8-A4A8-F7DFDDDBAA20}" type="pres">
      <dgm:prSet presAssocID="{99E9BDCD-9F8C-4735-9A62-9B24AEC30A09}" presName="linear" presStyleCnt="0">
        <dgm:presLayoutVars>
          <dgm:animLvl val="lvl"/>
          <dgm:resizeHandles val="exact"/>
        </dgm:presLayoutVars>
      </dgm:prSet>
      <dgm:spPr/>
    </dgm:pt>
    <dgm:pt modelId="{776C9DA2-BA58-4ADC-B6B4-F7E952793191}" type="pres">
      <dgm:prSet presAssocID="{AAF4E55F-019E-494D-B3DE-DF3A160569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BA0C7F-C482-42DA-A076-BFD248000B93}" type="pres">
      <dgm:prSet presAssocID="{F393B143-D32E-45EB-B6C8-1498A87D3C07}" presName="spacer" presStyleCnt="0"/>
      <dgm:spPr/>
    </dgm:pt>
    <dgm:pt modelId="{6D8379B6-2904-4BDC-8106-5598EB4799F9}" type="pres">
      <dgm:prSet presAssocID="{01700E79-7B6A-4F4D-AC7B-FC38892ACF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DA272A-0EA7-49FC-A61D-861CD67FBD8D}" type="pres">
      <dgm:prSet presAssocID="{9BB06AD7-8D02-469D-9FBA-E4B5BCEF89F9}" presName="spacer" presStyleCnt="0"/>
      <dgm:spPr/>
    </dgm:pt>
    <dgm:pt modelId="{C7D50113-725A-4A21-A808-9BACE2911864}" type="pres">
      <dgm:prSet presAssocID="{B36973DF-C219-494A-8FD5-5D521D62C7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B28864-EAF2-45E2-A88A-0EE9A21891A5}" srcId="{99E9BDCD-9F8C-4735-9A62-9B24AEC30A09}" destId="{B36973DF-C219-494A-8FD5-5D521D62C72F}" srcOrd="2" destOrd="0" parTransId="{1EE41793-5D0E-41F0-9A27-DAC932DAF005}" sibTransId="{FB1C1DC8-076A-4840-9A0A-7FAED2666E8A}"/>
    <dgm:cxn modelId="{31719B6B-6C00-4708-8E85-578EA15DB9F8}" srcId="{99E9BDCD-9F8C-4735-9A62-9B24AEC30A09}" destId="{01700E79-7B6A-4F4D-AC7B-FC38892ACFB6}" srcOrd="1" destOrd="0" parTransId="{AC4A6C91-AD41-4CD5-884C-589896342F3D}" sibTransId="{9BB06AD7-8D02-469D-9FBA-E4B5BCEF89F9}"/>
    <dgm:cxn modelId="{6D59C879-E8B1-4207-9CCE-3B7A4F74E228}" type="presOf" srcId="{AAF4E55F-019E-494D-B3DE-DF3A1605692F}" destId="{776C9DA2-BA58-4ADC-B6B4-F7E952793191}" srcOrd="0" destOrd="0" presId="urn:microsoft.com/office/officeart/2005/8/layout/vList2"/>
    <dgm:cxn modelId="{36A4188F-EB40-4589-9488-59C754C8BA77}" type="presOf" srcId="{99E9BDCD-9F8C-4735-9A62-9B24AEC30A09}" destId="{188C56B2-724C-42C8-A4A8-F7DFDDDBAA20}" srcOrd="0" destOrd="0" presId="urn:microsoft.com/office/officeart/2005/8/layout/vList2"/>
    <dgm:cxn modelId="{79839AB9-6381-4922-A2F3-95D52C0D15A4}" srcId="{99E9BDCD-9F8C-4735-9A62-9B24AEC30A09}" destId="{AAF4E55F-019E-494D-B3DE-DF3A1605692F}" srcOrd="0" destOrd="0" parTransId="{05385E3C-2C95-4745-8EC5-9FB556AF689A}" sibTransId="{F393B143-D32E-45EB-B6C8-1498A87D3C07}"/>
    <dgm:cxn modelId="{CD3A2DF7-D91D-40E0-9A3B-1AD99FC09096}" type="presOf" srcId="{01700E79-7B6A-4F4D-AC7B-FC38892ACFB6}" destId="{6D8379B6-2904-4BDC-8106-5598EB4799F9}" srcOrd="0" destOrd="0" presId="urn:microsoft.com/office/officeart/2005/8/layout/vList2"/>
    <dgm:cxn modelId="{3E9981FF-3A06-4F7C-B829-D5EA096F4E27}" type="presOf" srcId="{B36973DF-C219-494A-8FD5-5D521D62C72F}" destId="{C7D50113-725A-4A21-A808-9BACE2911864}" srcOrd="0" destOrd="0" presId="urn:microsoft.com/office/officeart/2005/8/layout/vList2"/>
    <dgm:cxn modelId="{AD180E33-1A90-41A5-B8EE-F1F1D5DE82A7}" type="presParOf" srcId="{188C56B2-724C-42C8-A4A8-F7DFDDDBAA20}" destId="{776C9DA2-BA58-4ADC-B6B4-F7E952793191}" srcOrd="0" destOrd="0" presId="urn:microsoft.com/office/officeart/2005/8/layout/vList2"/>
    <dgm:cxn modelId="{BDF9A26E-C09D-4F85-9ABF-FF005CD99680}" type="presParOf" srcId="{188C56B2-724C-42C8-A4A8-F7DFDDDBAA20}" destId="{13BA0C7F-C482-42DA-A076-BFD248000B93}" srcOrd="1" destOrd="0" presId="urn:microsoft.com/office/officeart/2005/8/layout/vList2"/>
    <dgm:cxn modelId="{787C7CB2-43AC-4714-9D93-A480F9036250}" type="presParOf" srcId="{188C56B2-724C-42C8-A4A8-F7DFDDDBAA20}" destId="{6D8379B6-2904-4BDC-8106-5598EB4799F9}" srcOrd="2" destOrd="0" presId="urn:microsoft.com/office/officeart/2005/8/layout/vList2"/>
    <dgm:cxn modelId="{E22C3A67-AA42-42F9-B699-E4756D01B414}" type="presParOf" srcId="{188C56B2-724C-42C8-A4A8-F7DFDDDBAA20}" destId="{20DA272A-0EA7-49FC-A61D-861CD67FBD8D}" srcOrd="3" destOrd="0" presId="urn:microsoft.com/office/officeart/2005/8/layout/vList2"/>
    <dgm:cxn modelId="{658D1C26-DFB7-4595-99E7-D09A8DDFAFB3}" type="presParOf" srcId="{188C56B2-724C-42C8-A4A8-F7DFDDDBAA20}" destId="{C7D50113-725A-4A21-A808-9BACE29118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73C0C-18F3-4458-911F-57B9922ACD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CA7FF6-14EF-4699-B57F-61C3581BE5DB}">
      <dgm:prSet/>
      <dgm:spPr/>
      <dgm:t>
        <a:bodyPr/>
        <a:lstStyle/>
        <a:p>
          <a:r>
            <a:rPr lang="sk-SK" dirty="0"/>
            <a:t>Vzdelávanie je </a:t>
          </a:r>
          <a:r>
            <a:rPr lang="sk-SK" b="1" dirty="0"/>
            <a:t>kľúčovým nástrojom ochrany čistého športu</a:t>
          </a:r>
          <a:r>
            <a:rPr lang="sk-SK" dirty="0"/>
            <a:t>. </a:t>
          </a:r>
          <a:endParaRPr lang="en-US" dirty="0"/>
        </a:p>
      </dgm:t>
    </dgm:pt>
    <dgm:pt modelId="{F7F21951-BFB5-4C56-85D8-49C64226772D}" type="parTrans" cxnId="{869693E2-F813-485B-8902-C027BB838452}">
      <dgm:prSet/>
      <dgm:spPr/>
      <dgm:t>
        <a:bodyPr/>
        <a:lstStyle/>
        <a:p>
          <a:endParaRPr lang="en-US"/>
        </a:p>
      </dgm:t>
    </dgm:pt>
    <dgm:pt modelId="{3E0EE192-74A4-4297-A576-0DA716DF8793}" type="sibTrans" cxnId="{869693E2-F813-485B-8902-C027BB838452}">
      <dgm:prSet/>
      <dgm:spPr/>
      <dgm:t>
        <a:bodyPr/>
        <a:lstStyle/>
        <a:p>
          <a:endParaRPr lang="en-US"/>
        </a:p>
      </dgm:t>
    </dgm:pt>
    <dgm:pt modelId="{536CD821-18EE-42A5-B4F8-334EA7281DC6}">
      <dgm:prSet/>
      <dgm:spPr/>
      <dgm:t>
        <a:bodyPr/>
        <a:lstStyle/>
        <a:p>
          <a:r>
            <a:rPr lang="sk-SK" dirty="0"/>
            <a:t>Zvýšený dôraz na to, aby športovec už pri vstupe do systému poznal svoje práva, povinnosti a riziká.</a:t>
          </a:r>
          <a:endParaRPr lang="en-US" dirty="0"/>
        </a:p>
      </dgm:t>
    </dgm:pt>
    <dgm:pt modelId="{83D01820-3FCC-4FA7-AC2E-C000BC8AE8B3}" type="parTrans" cxnId="{D3B5F033-B7C4-4576-BE48-FD1B60FD0304}">
      <dgm:prSet/>
      <dgm:spPr/>
      <dgm:t>
        <a:bodyPr/>
        <a:lstStyle/>
        <a:p>
          <a:endParaRPr lang="en-US"/>
        </a:p>
      </dgm:t>
    </dgm:pt>
    <dgm:pt modelId="{488BDD72-4647-4B95-B693-FE426DCE102B}" type="sibTrans" cxnId="{D3B5F033-B7C4-4576-BE48-FD1B60FD0304}">
      <dgm:prSet/>
      <dgm:spPr/>
      <dgm:t>
        <a:bodyPr/>
        <a:lstStyle/>
        <a:p>
          <a:endParaRPr lang="en-US"/>
        </a:p>
      </dgm:t>
    </dgm:pt>
    <dgm:pt modelId="{B16429BB-80E7-41FA-AB42-72427467A8E7}">
      <dgm:prSet/>
      <dgm:spPr/>
      <dgm:t>
        <a:bodyPr/>
        <a:lstStyle/>
        <a:p>
          <a:r>
            <a:rPr lang="sk-SK" dirty="0"/>
            <a:t>Zvýšená komunikácia k </a:t>
          </a:r>
          <a:r>
            <a:rPr lang="sk-SK" dirty="0" err="1"/>
            <a:t>temám</a:t>
          </a:r>
          <a:r>
            <a:rPr lang="sk-SK" dirty="0"/>
            <a:t> doplnkov výživy, liekov a rizík.</a:t>
          </a:r>
          <a:endParaRPr lang="en-US" dirty="0"/>
        </a:p>
      </dgm:t>
    </dgm:pt>
    <dgm:pt modelId="{B9944298-FD1D-41B2-9996-2265EA4329FA}" type="parTrans" cxnId="{EFD78F88-0DB5-4977-8AE5-B5F93CBD1B76}">
      <dgm:prSet/>
      <dgm:spPr/>
      <dgm:t>
        <a:bodyPr/>
        <a:lstStyle/>
        <a:p>
          <a:endParaRPr lang="en-US"/>
        </a:p>
      </dgm:t>
    </dgm:pt>
    <dgm:pt modelId="{BD2D24FE-B7CA-4030-BE79-28F18484A544}" type="sibTrans" cxnId="{EFD78F88-0DB5-4977-8AE5-B5F93CBD1B76}">
      <dgm:prSet/>
      <dgm:spPr/>
      <dgm:t>
        <a:bodyPr/>
        <a:lstStyle/>
        <a:p>
          <a:endParaRPr lang="en-US"/>
        </a:p>
      </dgm:t>
    </dgm:pt>
    <dgm:pt modelId="{17A2A3B6-E4EC-400D-ADDE-741BEAB557A4}" type="pres">
      <dgm:prSet presAssocID="{77373C0C-18F3-4458-911F-57B9922ACD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69C342-112A-4A08-A677-EDF0E654DC5F}" type="pres">
      <dgm:prSet presAssocID="{F4CA7FF6-14EF-4699-B57F-61C3581BE5DB}" presName="hierRoot1" presStyleCnt="0"/>
      <dgm:spPr/>
    </dgm:pt>
    <dgm:pt modelId="{85E2E286-E0DA-4809-B2F3-AAA8CC47F87B}" type="pres">
      <dgm:prSet presAssocID="{F4CA7FF6-14EF-4699-B57F-61C3581BE5DB}" presName="composite" presStyleCnt="0"/>
      <dgm:spPr/>
    </dgm:pt>
    <dgm:pt modelId="{D8239569-DEFB-4ECD-B9DB-9AE96658A43F}" type="pres">
      <dgm:prSet presAssocID="{F4CA7FF6-14EF-4699-B57F-61C3581BE5DB}" presName="background" presStyleLbl="node0" presStyleIdx="0" presStyleCnt="3"/>
      <dgm:spPr/>
    </dgm:pt>
    <dgm:pt modelId="{50106AAB-D65D-4C03-BFAF-92AB181BBC1B}" type="pres">
      <dgm:prSet presAssocID="{F4CA7FF6-14EF-4699-B57F-61C3581BE5DB}" presName="text" presStyleLbl="fgAcc0" presStyleIdx="0" presStyleCnt="3">
        <dgm:presLayoutVars>
          <dgm:chPref val="3"/>
        </dgm:presLayoutVars>
      </dgm:prSet>
      <dgm:spPr/>
    </dgm:pt>
    <dgm:pt modelId="{E318497B-DFF5-4350-B4C2-77CADC0ADC12}" type="pres">
      <dgm:prSet presAssocID="{F4CA7FF6-14EF-4699-B57F-61C3581BE5DB}" presName="hierChild2" presStyleCnt="0"/>
      <dgm:spPr/>
    </dgm:pt>
    <dgm:pt modelId="{9C1A9B8C-B8CE-4B7F-B2F3-122F0109A24A}" type="pres">
      <dgm:prSet presAssocID="{536CD821-18EE-42A5-B4F8-334EA7281DC6}" presName="hierRoot1" presStyleCnt="0"/>
      <dgm:spPr/>
    </dgm:pt>
    <dgm:pt modelId="{202253CD-8FEE-432D-B8A2-60A75514642F}" type="pres">
      <dgm:prSet presAssocID="{536CD821-18EE-42A5-B4F8-334EA7281DC6}" presName="composite" presStyleCnt="0"/>
      <dgm:spPr/>
    </dgm:pt>
    <dgm:pt modelId="{64284332-0DA5-42E1-8B13-642D4D38AB32}" type="pres">
      <dgm:prSet presAssocID="{536CD821-18EE-42A5-B4F8-334EA7281DC6}" presName="background" presStyleLbl="node0" presStyleIdx="1" presStyleCnt="3"/>
      <dgm:spPr/>
    </dgm:pt>
    <dgm:pt modelId="{E9411742-B0C8-4F29-94BE-B5B6EA2EE5B9}" type="pres">
      <dgm:prSet presAssocID="{536CD821-18EE-42A5-B4F8-334EA7281DC6}" presName="text" presStyleLbl="fgAcc0" presStyleIdx="1" presStyleCnt="3">
        <dgm:presLayoutVars>
          <dgm:chPref val="3"/>
        </dgm:presLayoutVars>
      </dgm:prSet>
      <dgm:spPr/>
    </dgm:pt>
    <dgm:pt modelId="{88EE340B-F218-4493-8BEC-7863B14EC77B}" type="pres">
      <dgm:prSet presAssocID="{536CD821-18EE-42A5-B4F8-334EA7281DC6}" presName="hierChild2" presStyleCnt="0"/>
      <dgm:spPr/>
    </dgm:pt>
    <dgm:pt modelId="{E1B8AB75-2E4C-4606-8328-696F834FF365}" type="pres">
      <dgm:prSet presAssocID="{B16429BB-80E7-41FA-AB42-72427467A8E7}" presName="hierRoot1" presStyleCnt="0"/>
      <dgm:spPr/>
    </dgm:pt>
    <dgm:pt modelId="{80364341-8C33-4F4C-AC13-0C01CA5CAEA4}" type="pres">
      <dgm:prSet presAssocID="{B16429BB-80E7-41FA-AB42-72427467A8E7}" presName="composite" presStyleCnt="0"/>
      <dgm:spPr/>
    </dgm:pt>
    <dgm:pt modelId="{EFBF202A-2E8A-447C-A59E-18C1585AF9C2}" type="pres">
      <dgm:prSet presAssocID="{B16429BB-80E7-41FA-AB42-72427467A8E7}" presName="background" presStyleLbl="node0" presStyleIdx="2" presStyleCnt="3"/>
      <dgm:spPr/>
    </dgm:pt>
    <dgm:pt modelId="{6A02EB93-5E0F-47AD-8D2E-0A8586B52798}" type="pres">
      <dgm:prSet presAssocID="{B16429BB-80E7-41FA-AB42-72427467A8E7}" presName="text" presStyleLbl="fgAcc0" presStyleIdx="2" presStyleCnt="3">
        <dgm:presLayoutVars>
          <dgm:chPref val="3"/>
        </dgm:presLayoutVars>
      </dgm:prSet>
      <dgm:spPr/>
    </dgm:pt>
    <dgm:pt modelId="{ABE2FB8B-8501-42AB-B475-0211C364836C}" type="pres">
      <dgm:prSet presAssocID="{B16429BB-80E7-41FA-AB42-72427467A8E7}" presName="hierChild2" presStyleCnt="0"/>
      <dgm:spPr/>
    </dgm:pt>
  </dgm:ptLst>
  <dgm:cxnLst>
    <dgm:cxn modelId="{D3B5F033-B7C4-4576-BE48-FD1B60FD0304}" srcId="{77373C0C-18F3-4458-911F-57B9922ACDBC}" destId="{536CD821-18EE-42A5-B4F8-334EA7281DC6}" srcOrd="1" destOrd="0" parTransId="{83D01820-3FCC-4FA7-AC2E-C000BC8AE8B3}" sibTransId="{488BDD72-4647-4B95-B693-FE426DCE102B}"/>
    <dgm:cxn modelId="{AADCED44-79D9-4755-9008-4C08F4AD38B9}" type="presOf" srcId="{B16429BB-80E7-41FA-AB42-72427467A8E7}" destId="{6A02EB93-5E0F-47AD-8D2E-0A8586B52798}" srcOrd="0" destOrd="0" presId="urn:microsoft.com/office/officeart/2005/8/layout/hierarchy1"/>
    <dgm:cxn modelId="{30D54559-AEB0-45D7-8D9A-0110ABEEC10D}" type="presOf" srcId="{77373C0C-18F3-4458-911F-57B9922ACDBC}" destId="{17A2A3B6-E4EC-400D-ADDE-741BEAB557A4}" srcOrd="0" destOrd="0" presId="urn:microsoft.com/office/officeart/2005/8/layout/hierarchy1"/>
    <dgm:cxn modelId="{997D9A80-3D1C-40D1-BD22-02D955AA1B24}" type="presOf" srcId="{F4CA7FF6-14EF-4699-B57F-61C3581BE5DB}" destId="{50106AAB-D65D-4C03-BFAF-92AB181BBC1B}" srcOrd="0" destOrd="0" presId="urn:microsoft.com/office/officeart/2005/8/layout/hierarchy1"/>
    <dgm:cxn modelId="{60D9C087-ED29-4FF3-B65A-3C6559F682B6}" type="presOf" srcId="{536CD821-18EE-42A5-B4F8-334EA7281DC6}" destId="{E9411742-B0C8-4F29-94BE-B5B6EA2EE5B9}" srcOrd="0" destOrd="0" presId="urn:microsoft.com/office/officeart/2005/8/layout/hierarchy1"/>
    <dgm:cxn modelId="{EFD78F88-0DB5-4977-8AE5-B5F93CBD1B76}" srcId="{77373C0C-18F3-4458-911F-57B9922ACDBC}" destId="{B16429BB-80E7-41FA-AB42-72427467A8E7}" srcOrd="2" destOrd="0" parTransId="{B9944298-FD1D-41B2-9996-2265EA4329FA}" sibTransId="{BD2D24FE-B7CA-4030-BE79-28F18484A544}"/>
    <dgm:cxn modelId="{869693E2-F813-485B-8902-C027BB838452}" srcId="{77373C0C-18F3-4458-911F-57B9922ACDBC}" destId="{F4CA7FF6-14EF-4699-B57F-61C3581BE5DB}" srcOrd="0" destOrd="0" parTransId="{F7F21951-BFB5-4C56-85D8-49C64226772D}" sibTransId="{3E0EE192-74A4-4297-A576-0DA716DF8793}"/>
    <dgm:cxn modelId="{8182E3A5-7FA6-432C-97E8-5D0A8EDACECD}" type="presParOf" srcId="{17A2A3B6-E4EC-400D-ADDE-741BEAB557A4}" destId="{4569C342-112A-4A08-A677-EDF0E654DC5F}" srcOrd="0" destOrd="0" presId="urn:microsoft.com/office/officeart/2005/8/layout/hierarchy1"/>
    <dgm:cxn modelId="{5DE18A5B-7EF9-4394-8724-C4121104FFFB}" type="presParOf" srcId="{4569C342-112A-4A08-A677-EDF0E654DC5F}" destId="{85E2E286-E0DA-4809-B2F3-AAA8CC47F87B}" srcOrd="0" destOrd="0" presId="urn:microsoft.com/office/officeart/2005/8/layout/hierarchy1"/>
    <dgm:cxn modelId="{51ED0083-427A-42AC-8C2C-2FB4771C782D}" type="presParOf" srcId="{85E2E286-E0DA-4809-B2F3-AAA8CC47F87B}" destId="{D8239569-DEFB-4ECD-B9DB-9AE96658A43F}" srcOrd="0" destOrd="0" presId="urn:microsoft.com/office/officeart/2005/8/layout/hierarchy1"/>
    <dgm:cxn modelId="{1DBF5056-628E-4CE0-82B0-7138923D7952}" type="presParOf" srcId="{85E2E286-E0DA-4809-B2F3-AAA8CC47F87B}" destId="{50106AAB-D65D-4C03-BFAF-92AB181BBC1B}" srcOrd="1" destOrd="0" presId="urn:microsoft.com/office/officeart/2005/8/layout/hierarchy1"/>
    <dgm:cxn modelId="{7A436F7D-E275-4373-A8C7-03035536B005}" type="presParOf" srcId="{4569C342-112A-4A08-A677-EDF0E654DC5F}" destId="{E318497B-DFF5-4350-B4C2-77CADC0ADC12}" srcOrd="1" destOrd="0" presId="urn:microsoft.com/office/officeart/2005/8/layout/hierarchy1"/>
    <dgm:cxn modelId="{8D03B2BA-F634-4CD5-8265-8C7B4215E344}" type="presParOf" srcId="{17A2A3B6-E4EC-400D-ADDE-741BEAB557A4}" destId="{9C1A9B8C-B8CE-4B7F-B2F3-122F0109A24A}" srcOrd="1" destOrd="0" presId="urn:microsoft.com/office/officeart/2005/8/layout/hierarchy1"/>
    <dgm:cxn modelId="{398C8FB3-B21E-4DF9-AD15-A02AEFAD9CC2}" type="presParOf" srcId="{9C1A9B8C-B8CE-4B7F-B2F3-122F0109A24A}" destId="{202253CD-8FEE-432D-B8A2-60A75514642F}" srcOrd="0" destOrd="0" presId="urn:microsoft.com/office/officeart/2005/8/layout/hierarchy1"/>
    <dgm:cxn modelId="{ED5075D8-04A7-46E3-BCF6-F0408D96D7BD}" type="presParOf" srcId="{202253CD-8FEE-432D-B8A2-60A75514642F}" destId="{64284332-0DA5-42E1-8B13-642D4D38AB32}" srcOrd="0" destOrd="0" presId="urn:microsoft.com/office/officeart/2005/8/layout/hierarchy1"/>
    <dgm:cxn modelId="{5FE60A1F-EB67-4BD5-B31D-9DE309A33F8C}" type="presParOf" srcId="{202253CD-8FEE-432D-B8A2-60A75514642F}" destId="{E9411742-B0C8-4F29-94BE-B5B6EA2EE5B9}" srcOrd="1" destOrd="0" presId="urn:microsoft.com/office/officeart/2005/8/layout/hierarchy1"/>
    <dgm:cxn modelId="{499E1EEF-EE47-457A-88B7-B290BE272702}" type="presParOf" srcId="{9C1A9B8C-B8CE-4B7F-B2F3-122F0109A24A}" destId="{88EE340B-F218-4493-8BEC-7863B14EC77B}" srcOrd="1" destOrd="0" presId="urn:microsoft.com/office/officeart/2005/8/layout/hierarchy1"/>
    <dgm:cxn modelId="{07D01F09-1848-47B5-8A66-FC81BD2C32DA}" type="presParOf" srcId="{17A2A3B6-E4EC-400D-ADDE-741BEAB557A4}" destId="{E1B8AB75-2E4C-4606-8328-696F834FF365}" srcOrd="2" destOrd="0" presId="urn:microsoft.com/office/officeart/2005/8/layout/hierarchy1"/>
    <dgm:cxn modelId="{BDF00F89-D6B7-46A5-964E-385B57DCADFE}" type="presParOf" srcId="{E1B8AB75-2E4C-4606-8328-696F834FF365}" destId="{80364341-8C33-4F4C-AC13-0C01CA5CAEA4}" srcOrd="0" destOrd="0" presId="urn:microsoft.com/office/officeart/2005/8/layout/hierarchy1"/>
    <dgm:cxn modelId="{BFE16098-71AE-4A25-BF75-16BE6EF9CED7}" type="presParOf" srcId="{80364341-8C33-4F4C-AC13-0C01CA5CAEA4}" destId="{EFBF202A-2E8A-447C-A59E-18C1585AF9C2}" srcOrd="0" destOrd="0" presId="urn:microsoft.com/office/officeart/2005/8/layout/hierarchy1"/>
    <dgm:cxn modelId="{CCF9E0C2-4728-4E91-8E69-84166EA7C967}" type="presParOf" srcId="{80364341-8C33-4F4C-AC13-0C01CA5CAEA4}" destId="{6A02EB93-5E0F-47AD-8D2E-0A8586B52798}" srcOrd="1" destOrd="0" presId="urn:microsoft.com/office/officeart/2005/8/layout/hierarchy1"/>
    <dgm:cxn modelId="{304FC1DB-7C11-44C5-A4DA-8E52C2A83CB6}" type="presParOf" srcId="{E1B8AB75-2E4C-4606-8328-696F834FF365}" destId="{ABE2FB8B-8501-42AB-B475-0211C36483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2601F6-1F22-4548-9085-E9C382932CC8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A1C3E2-8493-4F78-AAF4-BFD7E6FDDA77}">
      <dgm:prSet custT="1"/>
      <dgm:spPr/>
      <dgm:t>
        <a:bodyPr/>
        <a:lstStyle/>
        <a:p>
          <a:r>
            <a:rPr lang="sk-SK" sz="2000" b="1" dirty="0"/>
            <a:t>E‑learning kurzy </a:t>
          </a:r>
          <a:r>
            <a:rPr lang="sk-SK" sz="2000" dirty="0"/>
            <a:t>na platforme ADEL</a:t>
          </a:r>
          <a:endParaRPr lang="en-US" sz="2000" dirty="0"/>
        </a:p>
      </dgm:t>
    </dgm:pt>
    <dgm:pt modelId="{9530C435-0ED2-4EBF-89CA-BDCCA3A9A0D2}" type="parTrans" cxnId="{54BA3BE2-2442-47BD-A3E4-E8411FB86ECC}">
      <dgm:prSet/>
      <dgm:spPr/>
      <dgm:t>
        <a:bodyPr/>
        <a:lstStyle/>
        <a:p>
          <a:endParaRPr lang="en-US" sz="1400"/>
        </a:p>
      </dgm:t>
    </dgm:pt>
    <dgm:pt modelId="{6AE405C3-7F01-4788-8658-EB96BCB91DCE}" type="sibTrans" cxnId="{54BA3BE2-2442-47BD-A3E4-E8411FB86ECC}">
      <dgm:prSet/>
      <dgm:spPr/>
      <dgm:t>
        <a:bodyPr/>
        <a:lstStyle/>
        <a:p>
          <a:endParaRPr lang="en-US" sz="1400"/>
        </a:p>
      </dgm:t>
    </dgm:pt>
    <dgm:pt modelId="{C311559C-2010-4556-B712-9D14FA17C7F4}">
      <dgm:prSet custT="1"/>
      <dgm:spPr/>
      <dgm:t>
        <a:bodyPr/>
        <a:lstStyle/>
        <a:p>
          <a:r>
            <a:rPr lang="sk-SK" sz="2000" b="1" dirty="0"/>
            <a:t>Online </a:t>
          </a:r>
          <a:r>
            <a:rPr lang="sk-SK" sz="2000" b="1" dirty="0" err="1"/>
            <a:t>webináre</a:t>
          </a:r>
          <a:r>
            <a:rPr lang="sk-SK" sz="2000" b="1" dirty="0"/>
            <a:t> </a:t>
          </a:r>
          <a:endParaRPr lang="en-US" sz="2000" dirty="0"/>
        </a:p>
      </dgm:t>
    </dgm:pt>
    <dgm:pt modelId="{3AD337D5-6C14-4B2C-A4D5-E618C05ED36A}" type="parTrans" cxnId="{E71DC561-E82A-4C07-AC3A-4D87DE9A6E92}">
      <dgm:prSet/>
      <dgm:spPr/>
      <dgm:t>
        <a:bodyPr/>
        <a:lstStyle/>
        <a:p>
          <a:endParaRPr lang="en-US" sz="1400"/>
        </a:p>
      </dgm:t>
    </dgm:pt>
    <dgm:pt modelId="{C445A905-6F68-4D4F-8B56-0BB3D79072E3}" type="sibTrans" cxnId="{E71DC561-E82A-4C07-AC3A-4D87DE9A6E92}">
      <dgm:prSet/>
      <dgm:spPr/>
      <dgm:t>
        <a:bodyPr/>
        <a:lstStyle/>
        <a:p>
          <a:endParaRPr lang="en-US" sz="1400"/>
        </a:p>
      </dgm:t>
    </dgm:pt>
    <dgm:pt modelId="{8903910E-6DC2-4C50-9F77-B56A8FFEC978}">
      <dgm:prSet custT="1"/>
      <dgm:spPr/>
      <dgm:t>
        <a:bodyPr/>
        <a:lstStyle/>
        <a:p>
          <a:r>
            <a:rPr lang="sk-SK" sz="2000" b="1" dirty="0"/>
            <a:t>Prezenčné prednášky </a:t>
          </a:r>
          <a:endParaRPr lang="en-US" sz="2000" dirty="0"/>
        </a:p>
      </dgm:t>
    </dgm:pt>
    <dgm:pt modelId="{736895DF-19B4-40D9-BC09-8B185AB7D4CF}" type="parTrans" cxnId="{69E3F1E9-9A4F-4787-8DED-9A0162064D0D}">
      <dgm:prSet/>
      <dgm:spPr/>
      <dgm:t>
        <a:bodyPr/>
        <a:lstStyle/>
        <a:p>
          <a:endParaRPr lang="en-US" sz="1400"/>
        </a:p>
      </dgm:t>
    </dgm:pt>
    <dgm:pt modelId="{7139BEB7-2BF9-40AC-AF88-2DF8428F37EA}" type="sibTrans" cxnId="{69E3F1E9-9A4F-4787-8DED-9A0162064D0D}">
      <dgm:prSet/>
      <dgm:spPr/>
      <dgm:t>
        <a:bodyPr/>
        <a:lstStyle/>
        <a:p>
          <a:endParaRPr lang="en-US" sz="1400"/>
        </a:p>
      </dgm:t>
    </dgm:pt>
    <dgm:pt modelId="{177A8840-81A1-476B-AFB2-069FAA2FBBE7}">
      <dgm:prSet custT="1"/>
      <dgm:spPr/>
      <dgm:t>
        <a:bodyPr/>
        <a:lstStyle/>
        <a:p>
          <a:r>
            <a:rPr lang="sk-SK" sz="2000" b="1" dirty="0"/>
            <a:t>Antidopingové workshopy </a:t>
          </a:r>
          <a:endParaRPr lang="en-US" sz="2000" dirty="0"/>
        </a:p>
      </dgm:t>
    </dgm:pt>
    <dgm:pt modelId="{D29D9BF1-151D-4DCD-882F-345A49895CEF}" type="parTrans" cxnId="{952C37B5-FBD6-4177-896E-E305FAA3DF6E}">
      <dgm:prSet/>
      <dgm:spPr/>
      <dgm:t>
        <a:bodyPr/>
        <a:lstStyle/>
        <a:p>
          <a:endParaRPr lang="en-US" sz="1400"/>
        </a:p>
      </dgm:t>
    </dgm:pt>
    <dgm:pt modelId="{9C19AA4D-ACAE-4063-9206-542283E2DBBE}" type="sibTrans" cxnId="{952C37B5-FBD6-4177-896E-E305FAA3DF6E}">
      <dgm:prSet/>
      <dgm:spPr/>
      <dgm:t>
        <a:bodyPr/>
        <a:lstStyle/>
        <a:p>
          <a:endParaRPr lang="en-US" sz="1400"/>
        </a:p>
      </dgm:t>
    </dgm:pt>
    <dgm:pt modelId="{C3127B94-E09E-4E8A-9FE2-25F0FB909622}">
      <dgm:prSet custT="1"/>
      <dgm:spPr/>
      <dgm:t>
        <a:bodyPr/>
        <a:lstStyle/>
        <a:p>
          <a:r>
            <a:rPr lang="sk-SK" sz="1600" dirty="0"/>
            <a:t>prístupné kedykoľvek a kdekoľvek – flexibilita pre športovcov i sprievodný personál (bezplatne).</a:t>
          </a:r>
        </a:p>
      </dgm:t>
    </dgm:pt>
    <dgm:pt modelId="{E3DF40EC-5068-4550-882B-87459693CEFD}" type="parTrans" cxnId="{CE12F8C7-0AEC-4F4C-9C3F-7BD101EC68E0}">
      <dgm:prSet/>
      <dgm:spPr/>
      <dgm:t>
        <a:bodyPr/>
        <a:lstStyle/>
        <a:p>
          <a:endParaRPr lang="sk-SK" sz="1400"/>
        </a:p>
      </dgm:t>
    </dgm:pt>
    <dgm:pt modelId="{E0FD98D7-BABE-41D8-A1AE-D658C3F4B84C}" type="sibTrans" cxnId="{CE12F8C7-0AEC-4F4C-9C3F-7BD101EC68E0}">
      <dgm:prSet/>
      <dgm:spPr/>
      <dgm:t>
        <a:bodyPr/>
        <a:lstStyle/>
        <a:p>
          <a:endParaRPr lang="sk-SK" sz="1400"/>
        </a:p>
      </dgm:t>
    </dgm:pt>
    <dgm:pt modelId="{8815E7CC-4D63-4104-AC4A-55A8903C74B9}">
      <dgm:prSet custT="1"/>
      <dgm:spPr/>
      <dgm:t>
        <a:bodyPr/>
        <a:lstStyle/>
        <a:p>
          <a:r>
            <a:rPr lang="sk-SK" sz="1600" dirty="0"/>
            <a:t>umožňujú zasiahnuť širšie publikum, znížiť náklady.</a:t>
          </a:r>
        </a:p>
      </dgm:t>
    </dgm:pt>
    <dgm:pt modelId="{4ED715CA-BB1E-4C36-BFF3-0D270D99611B}" type="parTrans" cxnId="{D6800863-C542-4251-8706-BCF5FCD24FCE}">
      <dgm:prSet/>
      <dgm:spPr/>
      <dgm:t>
        <a:bodyPr/>
        <a:lstStyle/>
        <a:p>
          <a:endParaRPr lang="sk-SK" sz="1400"/>
        </a:p>
      </dgm:t>
    </dgm:pt>
    <dgm:pt modelId="{E708A0E7-0EA8-4988-A1DC-84CD1CEAD4B7}" type="sibTrans" cxnId="{D6800863-C542-4251-8706-BCF5FCD24FCE}">
      <dgm:prSet/>
      <dgm:spPr/>
      <dgm:t>
        <a:bodyPr/>
        <a:lstStyle/>
        <a:p>
          <a:endParaRPr lang="sk-SK" sz="1400"/>
        </a:p>
      </dgm:t>
    </dgm:pt>
    <dgm:pt modelId="{0F4823DD-7DB9-4600-84C2-00144F19D396}">
      <dgm:prSet custT="1"/>
      <dgm:spPr/>
      <dgm:t>
        <a:bodyPr/>
        <a:lstStyle/>
        <a:p>
          <a:r>
            <a:rPr lang="sk-SK" sz="1600" dirty="0"/>
            <a:t>interaktívny výklad a diskusia.</a:t>
          </a:r>
        </a:p>
      </dgm:t>
    </dgm:pt>
    <dgm:pt modelId="{FE705E42-4A59-4D65-A0C1-563C7A293C06}" type="parTrans" cxnId="{417355F7-D61F-46A7-ABC3-BE6F2DE2D78F}">
      <dgm:prSet/>
      <dgm:spPr/>
      <dgm:t>
        <a:bodyPr/>
        <a:lstStyle/>
        <a:p>
          <a:endParaRPr lang="sk-SK" sz="1400"/>
        </a:p>
      </dgm:t>
    </dgm:pt>
    <dgm:pt modelId="{CC309950-A6D6-4052-B109-2C5DD3A7D7DF}" type="sibTrans" cxnId="{417355F7-D61F-46A7-ABC3-BE6F2DE2D78F}">
      <dgm:prSet/>
      <dgm:spPr/>
      <dgm:t>
        <a:bodyPr/>
        <a:lstStyle/>
        <a:p>
          <a:endParaRPr lang="sk-SK" sz="1400"/>
        </a:p>
      </dgm:t>
    </dgm:pt>
    <dgm:pt modelId="{1E2D9AA5-D226-4558-A187-FF139E77DA69}">
      <dgm:prSet custT="1"/>
      <dgm:spPr/>
      <dgm:t>
        <a:bodyPr/>
        <a:lstStyle/>
        <a:p>
          <a:r>
            <a:rPr lang="sk-SK" sz="1600" dirty="0"/>
            <a:t>(kvízy, prípadové štúdie, praktické ukážky) na medzinárodných podujatiach, ktoré sa konajú na Slovensku.</a:t>
          </a:r>
        </a:p>
      </dgm:t>
    </dgm:pt>
    <dgm:pt modelId="{1D9BF429-6C70-46F6-8DDE-415FC1BFC7BE}" type="parTrans" cxnId="{F81FABD7-AA8A-407A-97F6-AC015DFF01A1}">
      <dgm:prSet/>
      <dgm:spPr/>
      <dgm:t>
        <a:bodyPr/>
        <a:lstStyle/>
        <a:p>
          <a:endParaRPr lang="sk-SK" sz="1400"/>
        </a:p>
      </dgm:t>
    </dgm:pt>
    <dgm:pt modelId="{9A355FE2-7540-4418-99CF-6BEE705139E7}" type="sibTrans" cxnId="{F81FABD7-AA8A-407A-97F6-AC015DFF01A1}">
      <dgm:prSet/>
      <dgm:spPr/>
      <dgm:t>
        <a:bodyPr/>
        <a:lstStyle/>
        <a:p>
          <a:endParaRPr lang="sk-SK" sz="1400"/>
        </a:p>
      </dgm:t>
    </dgm:pt>
    <dgm:pt modelId="{D9327186-B00C-4C90-9FE5-36A5C1E12056}">
      <dgm:prSet custT="1"/>
      <dgm:spPr/>
      <dgm:t>
        <a:bodyPr/>
        <a:lstStyle/>
        <a:p>
          <a:r>
            <a:rPr lang="sk-SK" sz="2000" b="1" dirty="0"/>
            <a:t>Podcasty</a:t>
          </a:r>
        </a:p>
      </dgm:t>
    </dgm:pt>
    <dgm:pt modelId="{0B2A0266-FD07-4A03-B223-C596CF1162A5}" type="parTrans" cxnId="{1E91E963-0481-4A67-A807-CA338B76267A}">
      <dgm:prSet/>
      <dgm:spPr/>
      <dgm:t>
        <a:bodyPr/>
        <a:lstStyle/>
        <a:p>
          <a:endParaRPr lang="sk-SK"/>
        </a:p>
      </dgm:t>
    </dgm:pt>
    <dgm:pt modelId="{0A76D45E-3D0B-449B-8FCD-929BF9A9429D}" type="sibTrans" cxnId="{1E91E963-0481-4A67-A807-CA338B76267A}">
      <dgm:prSet/>
      <dgm:spPr/>
      <dgm:t>
        <a:bodyPr/>
        <a:lstStyle/>
        <a:p>
          <a:endParaRPr lang="sk-SK"/>
        </a:p>
      </dgm:t>
    </dgm:pt>
    <dgm:pt modelId="{5A472A60-DCB2-4780-BBBC-E1DDA9EA9886}">
      <dgm:prSet custT="1"/>
      <dgm:spPr/>
      <dgm:t>
        <a:bodyPr/>
        <a:lstStyle/>
        <a:p>
          <a:r>
            <a:rPr lang="sk-SK" sz="1600" dirty="0"/>
            <a:t>dostupné aj v slovenčine.</a:t>
          </a:r>
        </a:p>
      </dgm:t>
    </dgm:pt>
    <dgm:pt modelId="{E58136C1-3D67-4430-8637-C319004BA459}" type="parTrans" cxnId="{E8E4379C-0B5E-4A8D-82B3-6C38C376DDB3}">
      <dgm:prSet/>
      <dgm:spPr/>
      <dgm:t>
        <a:bodyPr/>
        <a:lstStyle/>
        <a:p>
          <a:endParaRPr lang="sk-SK"/>
        </a:p>
      </dgm:t>
    </dgm:pt>
    <dgm:pt modelId="{377B9A42-30FC-4A07-9AE7-B50250609090}" type="sibTrans" cxnId="{E8E4379C-0B5E-4A8D-82B3-6C38C376DDB3}">
      <dgm:prSet/>
      <dgm:spPr/>
      <dgm:t>
        <a:bodyPr/>
        <a:lstStyle/>
        <a:p>
          <a:endParaRPr lang="sk-SK"/>
        </a:p>
      </dgm:t>
    </dgm:pt>
    <dgm:pt modelId="{207C1A7D-FDE5-4B40-9F97-2D71004E15B1}" type="pres">
      <dgm:prSet presAssocID="{CF2601F6-1F22-4548-9085-E9C382932CC8}" presName="Name0" presStyleCnt="0">
        <dgm:presLayoutVars>
          <dgm:dir/>
          <dgm:animLvl val="lvl"/>
          <dgm:resizeHandles/>
        </dgm:presLayoutVars>
      </dgm:prSet>
      <dgm:spPr/>
    </dgm:pt>
    <dgm:pt modelId="{F5CDBDDA-564A-4BFE-BA58-D9D014FCEDEF}" type="pres">
      <dgm:prSet presAssocID="{D6A1C3E2-8493-4F78-AAF4-BFD7E6FDDA77}" presName="linNode" presStyleCnt="0"/>
      <dgm:spPr/>
    </dgm:pt>
    <dgm:pt modelId="{B3DCB51D-76B9-486C-804B-5722829D26A2}" type="pres">
      <dgm:prSet presAssocID="{D6A1C3E2-8493-4F78-AAF4-BFD7E6FDDA77}" presName="parentShp" presStyleLbl="node1" presStyleIdx="0" presStyleCnt="5">
        <dgm:presLayoutVars>
          <dgm:bulletEnabled val="1"/>
        </dgm:presLayoutVars>
      </dgm:prSet>
      <dgm:spPr/>
    </dgm:pt>
    <dgm:pt modelId="{06CABE12-22E5-4A38-AD0B-E1675856A2D2}" type="pres">
      <dgm:prSet presAssocID="{D6A1C3E2-8493-4F78-AAF4-BFD7E6FDDA77}" presName="childShp" presStyleLbl="bgAccFollowNode1" presStyleIdx="0" presStyleCnt="5">
        <dgm:presLayoutVars>
          <dgm:bulletEnabled val="1"/>
        </dgm:presLayoutVars>
      </dgm:prSet>
      <dgm:spPr/>
    </dgm:pt>
    <dgm:pt modelId="{C1CC5B9E-1236-44E6-81B7-DA793ABAB385}" type="pres">
      <dgm:prSet presAssocID="{6AE405C3-7F01-4788-8658-EB96BCB91DCE}" presName="spacing" presStyleCnt="0"/>
      <dgm:spPr/>
    </dgm:pt>
    <dgm:pt modelId="{80592BFD-636C-4015-8919-EC5EE78C8EE5}" type="pres">
      <dgm:prSet presAssocID="{C311559C-2010-4556-B712-9D14FA17C7F4}" presName="linNode" presStyleCnt="0"/>
      <dgm:spPr/>
    </dgm:pt>
    <dgm:pt modelId="{B53DD76B-BEB0-48B8-AF57-FEBB37D10FF0}" type="pres">
      <dgm:prSet presAssocID="{C311559C-2010-4556-B712-9D14FA17C7F4}" presName="parentShp" presStyleLbl="node1" presStyleIdx="1" presStyleCnt="5">
        <dgm:presLayoutVars>
          <dgm:bulletEnabled val="1"/>
        </dgm:presLayoutVars>
      </dgm:prSet>
      <dgm:spPr/>
    </dgm:pt>
    <dgm:pt modelId="{F916F956-653B-49BC-AB74-AA6DF3FB4ED7}" type="pres">
      <dgm:prSet presAssocID="{C311559C-2010-4556-B712-9D14FA17C7F4}" presName="childShp" presStyleLbl="bgAccFollowNode1" presStyleIdx="1" presStyleCnt="5">
        <dgm:presLayoutVars>
          <dgm:bulletEnabled val="1"/>
        </dgm:presLayoutVars>
      </dgm:prSet>
      <dgm:spPr/>
    </dgm:pt>
    <dgm:pt modelId="{9015CBB6-6008-431A-9CBD-42BFCD942155}" type="pres">
      <dgm:prSet presAssocID="{C445A905-6F68-4D4F-8B56-0BB3D79072E3}" presName="spacing" presStyleCnt="0"/>
      <dgm:spPr/>
    </dgm:pt>
    <dgm:pt modelId="{15BDEAEF-DA76-4210-AA00-5C38F611A436}" type="pres">
      <dgm:prSet presAssocID="{8903910E-6DC2-4C50-9F77-B56A8FFEC978}" presName="linNode" presStyleCnt="0"/>
      <dgm:spPr/>
    </dgm:pt>
    <dgm:pt modelId="{6F5D0B7C-7EBD-479A-A486-16B43B86B0F7}" type="pres">
      <dgm:prSet presAssocID="{8903910E-6DC2-4C50-9F77-B56A8FFEC978}" presName="parentShp" presStyleLbl="node1" presStyleIdx="2" presStyleCnt="5">
        <dgm:presLayoutVars>
          <dgm:bulletEnabled val="1"/>
        </dgm:presLayoutVars>
      </dgm:prSet>
      <dgm:spPr/>
    </dgm:pt>
    <dgm:pt modelId="{9FDBA816-D51F-43F2-A454-F676A5CB1F73}" type="pres">
      <dgm:prSet presAssocID="{8903910E-6DC2-4C50-9F77-B56A8FFEC978}" presName="childShp" presStyleLbl="bgAccFollowNode1" presStyleIdx="2" presStyleCnt="5">
        <dgm:presLayoutVars>
          <dgm:bulletEnabled val="1"/>
        </dgm:presLayoutVars>
      </dgm:prSet>
      <dgm:spPr/>
    </dgm:pt>
    <dgm:pt modelId="{85BD4045-CE63-4E8E-AC1B-F065BDA9BEB1}" type="pres">
      <dgm:prSet presAssocID="{7139BEB7-2BF9-40AC-AF88-2DF8428F37EA}" presName="spacing" presStyleCnt="0"/>
      <dgm:spPr/>
    </dgm:pt>
    <dgm:pt modelId="{58773790-2494-4D00-ABA8-BCB94D05D292}" type="pres">
      <dgm:prSet presAssocID="{177A8840-81A1-476B-AFB2-069FAA2FBBE7}" presName="linNode" presStyleCnt="0"/>
      <dgm:spPr/>
    </dgm:pt>
    <dgm:pt modelId="{F148522A-5869-45EE-B13B-0CB46D5E1992}" type="pres">
      <dgm:prSet presAssocID="{177A8840-81A1-476B-AFB2-069FAA2FBBE7}" presName="parentShp" presStyleLbl="node1" presStyleIdx="3" presStyleCnt="5">
        <dgm:presLayoutVars>
          <dgm:bulletEnabled val="1"/>
        </dgm:presLayoutVars>
      </dgm:prSet>
      <dgm:spPr/>
    </dgm:pt>
    <dgm:pt modelId="{E51FE390-7E39-4676-9D1E-69CAEB131867}" type="pres">
      <dgm:prSet presAssocID="{177A8840-81A1-476B-AFB2-069FAA2FBBE7}" presName="childShp" presStyleLbl="bgAccFollowNode1" presStyleIdx="3" presStyleCnt="5">
        <dgm:presLayoutVars>
          <dgm:bulletEnabled val="1"/>
        </dgm:presLayoutVars>
      </dgm:prSet>
      <dgm:spPr/>
    </dgm:pt>
    <dgm:pt modelId="{E72EAFD8-DB44-4530-9E5A-749CA43FE44B}" type="pres">
      <dgm:prSet presAssocID="{9C19AA4D-ACAE-4063-9206-542283E2DBBE}" presName="spacing" presStyleCnt="0"/>
      <dgm:spPr/>
    </dgm:pt>
    <dgm:pt modelId="{4E4832A5-70A7-4D24-B5BD-070118DFDFFD}" type="pres">
      <dgm:prSet presAssocID="{D9327186-B00C-4C90-9FE5-36A5C1E12056}" presName="linNode" presStyleCnt="0"/>
      <dgm:spPr/>
    </dgm:pt>
    <dgm:pt modelId="{F1F2CD6C-E5D9-4D54-ACC5-29D8056EA7F8}" type="pres">
      <dgm:prSet presAssocID="{D9327186-B00C-4C90-9FE5-36A5C1E12056}" presName="parentShp" presStyleLbl="node1" presStyleIdx="4" presStyleCnt="5">
        <dgm:presLayoutVars>
          <dgm:bulletEnabled val="1"/>
        </dgm:presLayoutVars>
      </dgm:prSet>
      <dgm:spPr/>
    </dgm:pt>
    <dgm:pt modelId="{52739B2B-9A08-47E7-B3AC-8CB1BD594A3E}" type="pres">
      <dgm:prSet presAssocID="{D9327186-B00C-4C90-9FE5-36A5C1E12056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90760D0F-AE39-45F6-A2A3-C043FF994A65}" type="presOf" srcId="{5A472A60-DCB2-4780-BBBC-E1DDA9EA9886}" destId="{52739B2B-9A08-47E7-B3AC-8CB1BD594A3E}" srcOrd="0" destOrd="0" presId="urn:microsoft.com/office/officeart/2005/8/layout/vList6"/>
    <dgm:cxn modelId="{C6585C27-B182-4818-A0F7-B0B02F673E78}" type="presOf" srcId="{D9327186-B00C-4C90-9FE5-36A5C1E12056}" destId="{F1F2CD6C-E5D9-4D54-ACC5-29D8056EA7F8}" srcOrd="0" destOrd="0" presId="urn:microsoft.com/office/officeart/2005/8/layout/vList6"/>
    <dgm:cxn modelId="{E71DC561-E82A-4C07-AC3A-4D87DE9A6E92}" srcId="{CF2601F6-1F22-4548-9085-E9C382932CC8}" destId="{C311559C-2010-4556-B712-9D14FA17C7F4}" srcOrd="1" destOrd="0" parTransId="{3AD337D5-6C14-4B2C-A4D5-E618C05ED36A}" sibTransId="{C445A905-6F68-4D4F-8B56-0BB3D79072E3}"/>
    <dgm:cxn modelId="{D6800863-C542-4251-8706-BCF5FCD24FCE}" srcId="{C311559C-2010-4556-B712-9D14FA17C7F4}" destId="{8815E7CC-4D63-4104-AC4A-55A8903C74B9}" srcOrd="0" destOrd="0" parTransId="{4ED715CA-BB1E-4C36-BFF3-0D270D99611B}" sibTransId="{E708A0E7-0EA8-4988-A1DC-84CD1CEAD4B7}"/>
    <dgm:cxn modelId="{1E91E963-0481-4A67-A807-CA338B76267A}" srcId="{CF2601F6-1F22-4548-9085-E9C382932CC8}" destId="{D9327186-B00C-4C90-9FE5-36A5C1E12056}" srcOrd="4" destOrd="0" parTransId="{0B2A0266-FD07-4A03-B223-C596CF1162A5}" sibTransId="{0A76D45E-3D0B-449B-8FCD-929BF9A9429D}"/>
    <dgm:cxn modelId="{9171B28B-D971-4ED5-8339-EE02ED715441}" type="presOf" srcId="{1E2D9AA5-D226-4558-A187-FF139E77DA69}" destId="{E51FE390-7E39-4676-9D1E-69CAEB131867}" srcOrd="0" destOrd="0" presId="urn:microsoft.com/office/officeart/2005/8/layout/vList6"/>
    <dgm:cxn modelId="{56BBE590-35ED-4741-B93C-7E5F467D9D6C}" type="presOf" srcId="{177A8840-81A1-476B-AFB2-069FAA2FBBE7}" destId="{F148522A-5869-45EE-B13B-0CB46D5E1992}" srcOrd="0" destOrd="0" presId="urn:microsoft.com/office/officeart/2005/8/layout/vList6"/>
    <dgm:cxn modelId="{E8E4379C-0B5E-4A8D-82B3-6C38C376DDB3}" srcId="{D9327186-B00C-4C90-9FE5-36A5C1E12056}" destId="{5A472A60-DCB2-4780-BBBC-E1DDA9EA9886}" srcOrd="0" destOrd="0" parTransId="{E58136C1-3D67-4430-8637-C319004BA459}" sibTransId="{377B9A42-30FC-4A07-9AE7-B50250609090}"/>
    <dgm:cxn modelId="{DC056EAF-69AC-4347-8E15-38C7EF5F79B2}" type="presOf" srcId="{CF2601F6-1F22-4548-9085-E9C382932CC8}" destId="{207C1A7D-FDE5-4B40-9F97-2D71004E15B1}" srcOrd="0" destOrd="0" presId="urn:microsoft.com/office/officeart/2005/8/layout/vList6"/>
    <dgm:cxn modelId="{952C37B5-FBD6-4177-896E-E305FAA3DF6E}" srcId="{CF2601F6-1F22-4548-9085-E9C382932CC8}" destId="{177A8840-81A1-476B-AFB2-069FAA2FBBE7}" srcOrd="3" destOrd="0" parTransId="{D29D9BF1-151D-4DCD-882F-345A49895CEF}" sibTransId="{9C19AA4D-ACAE-4063-9206-542283E2DBBE}"/>
    <dgm:cxn modelId="{6098B6B6-438C-490D-AFF8-920E2C42099B}" type="presOf" srcId="{8815E7CC-4D63-4104-AC4A-55A8903C74B9}" destId="{F916F956-653B-49BC-AB74-AA6DF3FB4ED7}" srcOrd="0" destOrd="0" presId="urn:microsoft.com/office/officeart/2005/8/layout/vList6"/>
    <dgm:cxn modelId="{CE12F8C7-0AEC-4F4C-9C3F-7BD101EC68E0}" srcId="{D6A1C3E2-8493-4F78-AAF4-BFD7E6FDDA77}" destId="{C3127B94-E09E-4E8A-9FE2-25F0FB909622}" srcOrd="0" destOrd="0" parTransId="{E3DF40EC-5068-4550-882B-87459693CEFD}" sibTransId="{E0FD98D7-BABE-41D8-A1AE-D658C3F4B84C}"/>
    <dgm:cxn modelId="{995458C8-528D-4C27-A77A-3277236D5570}" type="presOf" srcId="{8903910E-6DC2-4C50-9F77-B56A8FFEC978}" destId="{6F5D0B7C-7EBD-479A-A486-16B43B86B0F7}" srcOrd="0" destOrd="0" presId="urn:microsoft.com/office/officeart/2005/8/layout/vList6"/>
    <dgm:cxn modelId="{9180B4D0-C49B-4F50-988F-CF10A30E8CB4}" type="presOf" srcId="{C3127B94-E09E-4E8A-9FE2-25F0FB909622}" destId="{06CABE12-22E5-4A38-AD0B-E1675856A2D2}" srcOrd="0" destOrd="0" presId="urn:microsoft.com/office/officeart/2005/8/layout/vList6"/>
    <dgm:cxn modelId="{F81FABD7-AA8A-407A-97F6-AC015DFF01A1}" srcId="{177A8840-81A1-476B-AFB2-069FAA2FBBE7}" destId="{1E2D9AA5-D226-4558-A187-FF139E77DA69}" srcOrd="0" destOrd="0" parTransId="{1D9BF429-6C70-46F6-8DDE-415FC1BFC7BE}" sibTransId="{9A355FE2-7540-4418-99CF-6BEE705139E7}"/>
    <dgm:cxn modelId="{54BA3BE2-2442-47BD-A3E4-E8411FB86ECC}" srcId="{CF2601F6-1F22-4548-9085-E9C382932CC8}" destId="{D6A1C3E2-8493-4F78-AAF4-BFD7E6FDDA77}" srcOrd="0" destOrd="0" parTransId="{9530C435-0ED2-4EBF-89CA-BDCCA3A9A0D2}" sibTransId="{6AE405C3-7F01-4788-8658-EB96BCB91DCE}"/>
    <dgm:cxn modelId="{2EE7BBE4-086B-4922-8943-5D0DE94F8922}" type="presOf" srcId="{D6A1C3E2-8493-4F78-AAF4-BFD7E6FDDA77}" destId="{B3DCB51D-76B9-486C-804B-5722829D26A2}" srcOrd="0" destOrd="0" presId="urn:microsoft.com/office/officeart/2005/8/layout/vList6"/>
    <dgm:cxn modelId="{5D5001E7-9300-49B1-93EF-7C94CB2DDB69}" type="presOf" srcId="{C311559C-2010-4556-B712-9D14FA17C7F4}" destId="{B53DD76B-BEB0-48B8-AF57-FEBB37D10FF0}" srcOrd="0" destOrd="0" presId="urn:microsoft.com/office/officeart/2005/8/layout/vList6"/>
    <dgm:cxn modelId="{30DC95E8-0DC7-4294-8C65-B9BA710FDCF2}" type="presOf" srcId="{0F4823DD-7DB9-4600-84C2-00144F19D396}" destId="{9FDBA816-D51F-43F2-A454-F676A5CB1F73}" srcOrd="0" destOrd="0" presId="urn:microsoft.com/office/officeart/2005/8/layout/vList6"/>
    <dgm:cxn modelId="{69E3F1E9-9A4F-4787-8DED-9A0162064D0D}" srcId="{CF2601F6-1F22-4548-9085-E9C382932CC8}" destId="{8903910E-6DC2-4C50-9F77-B56A8FFEC978}" srcOrd="2" destOrd="0" parTransId="{736895DF-19B4-40D9-BC09-8B185AB7D4CF}" sibTransId="{7139BEB7-2BF9-40AC-AF88-2DF8428F37EA}"/>
    <dgm:cxn modelId="{417355F7-D61F-46A7-ABC3-BE6F2DE2D78F}" srcId="{8903910E-6DC2-4C50-9F77-B56A8FFEC978}" destId="{0F4823DD-7DB9-4600-84C2-00144F19D396}" srcOrd="0" destOrd="0" parTransId="{FE705E42-4A59-4D65-A0C1-563C7A293C06}" sibTransId="{CC309950-A6D6-4052-B109-2C5DD3A7D7DF}"/>
    <dgm:cxn modelId="{C36D6CC0-872C-40B8-B255-7B68789AAFA8}" type="presParOf" srcId="{207C1A7D-FDE5-4B40-9F97-2D71004E15B1}" destId="{F5CDBDDA-564A-4BFE-BA58-D9D014FCEDEF}" srcOrd="0" destOrd="0" presId="urn:microsoft.com/office/officeart/2005/8/layout/vList6"/>
    <dgm:cxn modelId="{5116AE2A-6E42-4285-A119-B501B9E8202E}" type="presParOf" srcId="{F5CDBDDA-564A-4BFE-BA58-D9D014FCEDEF}" destId="{B3DCB51D-76B9-486C-804B-5722829D26A2}" srcOrd="0" destOrd="0" presId="urn:microsoft.com/office/officeart/2005/8/layout/vList6"/>
    <dgm:cxn modelId="{C77131E1-B6AA-48DF-8F52-1B7A4CEE59C0}" type="presParOf" srcId="{F5CDBDDA-564A-4BFE-BA58-D9D014FCEDEF}" destId="{06CABE12-22E5-4A38-AD0B-E1675856A2D2}" srcOrd="1" destOrd="0" presId="urn:microsoft.com/office/officeart/2005/8/layout/vList6"/>
    <dgm:cxn modelId="{62ABA0E3-F6A4-4EEA-A070-40D0299AF8BB}" type="presParOf" srcId="{207C1A7D-FDE5-4B40-9F97-2D71004E15B1}" destId="{C1CC5B9E-1236-44E6-81B7-DA793ABAB385}" srcOrd="1" destOrd="0" presId="urn:microsoft.com/office/officeart/2005/8/layout/vList6"/>
    <dgm:cxn modelId="{A31435FC-F283-4DAC-AB91-73FFC3D59416}" type="presParOf" srcId="{207C1A7D-FDE5-4B40-9F97-2D71004E15B1}" destId="{80592BFD-636C-4015-8919-EC5EE78C8EE5}" srcOrd="2" destOrd="0" presId="urn:microsoft.com/office/officeart/2005/8/layout/vList6"/>
    <dgm:cxn modelId="{77F8C0CF-E6A4-4773-AFBC-04886B7EC4B6}" type="presParOf" srcId="{80592BFD-636C-4015-8919-EC5EE78C8EE5}" destId="{B53DD76B-BEB0-48B8-AF57-FEBB37D10FF0}" srcOrd="0" destOrd="0" presId="urn:microsoft.com/office/officeart/2005/8/layout/vList6"/>
    <dgm:cxn modelId="{A31553BE-1EE1-41A3-BED3-C1D7D06E3EB3}" type="presParOf" srcId="{80592BFD-636C-4015-8919-EC5EE78C8EE5}" destId="{F916F956-653B-49BC-AB74-AA6DF3FB4ED7}" srcOrd="1" destOrd="0" presId="urn:microsoft.com/office/officeart/2005/8/layout/vList6"/>
    <dgm:cxn modelId="{D9D27B9F-70C7-4732-94AF-2049FE56459F}" type="presParOf" srcId="{207C1A7D-FDE5-4B40-9F97-2D71004E15B1}" destId="{9015CBB6-6008-431A-9CBD-42BFCD942155}" srcOrd="3" destOrd="0" presId="urn:microsoft.com/office/officeart/2005/8/layout/vList6"/>
    <dgm:cxn modelId="{6935F191-C0CD-4D09-9110-15177365BFF5}" type="presParOf" srcId="{207C1A7D-FDE5-4B40-9F97-2D71004E15B1}" destId="{15BDEAEF-DA76-4210-AA00-5C38F611A436}" srcOrd="4" destOrd="0" presId="urn:microsoft.com/office/officeart/2005/8/layout/vList6"/>
    <dgm:cxn modelId="{D93E08D7-7721-4558-A3D2-D55BADE19854}" type="presParOf" srcId="{15BDEAEF-DA76-4210-AA00-5C38F611A436}" destId="{6F5D0B7C-7EBD-479A-A486-16B43B86B0F7}" srcOrd="0" destOrd="0" presId="urn:microsoft.com/office/officeart/2005/8/layout/vList6"/>
    <dgm:cxn modelId="{4C88CAE1-6C1E-418A-86E7-755DE6779EAD}" type="presParOf" srcId="{15BDEAEF-DA76-4210-AA00-5C38F611A436}" destId="{9FDBA816-D51F-43F2-A454-F676A5CB1F73}" srcOrd="1" destOrd="0" presId="urn:microsoft.com/office/officeart/2005/8/layout/vList6"/>
    <dgm:cxn modelId="{A9B391EC-E817-4610-8A7D-52FF55511813}" type="presParOf" srcId="{207C1A7D-FDE5-4B40-9F97-2D71004E15B1}" destId="{85BD4045-CE63-4E8E-AC1B-F065BDA9BEB1}" srcOrd="5" destOrd="0" presId="urn:microsoft.com/office/officeart/2005/8/layout/vList6"/>
    <dgm:cxn modelId="{60512365-DDD0-435B-ADFF-152CFDB09763}" type="presParOf" srcId="{207C1A7D-FDE5-4B40-9F97-2D71004E15B1}" destId="{58773790-2494-4D00-ABA8-BCB94D05D292}" srcOrd="6" destOrd="0" presId="urn:microsoft.com/office/officeart/2005/8/layout/vList6"/>
    <dgm:cxn modelId="{AE50E34F-7ECC-4475-9EE9-9A484346E1F1}" type="presParOf" srcId="{58773790-2494-4D00-ABA8-BCB94D05D292}" destId="{F148522A-5869-45EE-B13B-0CB46D5E1992}" srcOrd="0" destOrd="0" presId="urn:microsoft.com/office/officeart/2005/8/layout/vList6"/>
    <dgm:cxn modelId="{0D32B710-3050-4937-81F1-9129E2D8FC72}" type="presParOf" srcId="{58773790-2494-4D00-ABA8-BCB94D05D292}" destId="{E51FE390-7E39-4676-9D1E-69CAEB131867}" srcOrd="1" destOrd="0" presId="urn:microsoft.com/office/officeart/2005/8/layout/vList6"/>
    <dgm:cxn modelId="{14A1967E-FEF2-4064-8BAF-91A6558EFB03}" type="presParOf" srcId="{207C1A7D-FDE5-4B40-9F97-2D71004E15B1}" destId="{E72EAFD8-DB44-4530-9E5A-749CA43FE44B}" srcOrd="7" destOrd="0" presId="urn:microsoft.com/office/officeart/2005/8/layout/vList6"/>
    <dgm:cxn modelId="{815A292B-7084-4251-9DD9-60D9DA604967}" type="presParOf" srcId="{207C1A7D-FDE5-4B40-9F97-2D71004E15B1}" destId="{4E4832A5-70A7-4D24-B5BD-070118DFDFFD}" srcOrd="8" destOrd="0" presId="urn:microsoft.com/office/officeart/2005/8/layout/vList6"/>
    <dgm:cxn modelId="{FA8113BC-F0DA-48F6-BAE5-131A71928A76}" type="presParOf" srcId="{4E4832A5-70A7-4D24-B5BD-070118DFDFFD}" destId="{F1F2CD6C-E5D9-4D54-ACC5-29D8056EA7F8}" srcOrd="0" destOrd="0" presId="urn:microsoft.com/office/officeart/2005/8/layout/vList6"/>
    <dgm:cxn modelId="{93C29B7C-3942-4109-9F4E-5CE76634A6CC}" type="presParOf" srcId="{4E4832A5-70A7-4D24-B5BD-070118DFDFFD}" destId="{52739B2B-9A08-47E7-B3AC-8CB1BD594A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580EDC-2DF4-438D-96DD-7B8A533F77F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21C6B-196F-4B54-AA96-0E1F525714C8}">
      <dgm:prSet custT="1"/>
      <dgm:spPr/>
      <dgm:t>
        <a:bodyPr/>
        <a:lstStyle/>
        <a:p>
          <a:r>
            <a:rPr lang="sk-SK" sz="1400" dirty="0"/>
            <a:t>Zabezpečiť aby členovia mali prístup k aktuálnemu zoznamu zakázaných látok a metód.</a:t>
          </a:r>
          <a:endParaRPr lang="en-US" sz="1400" dirty="0"/>
        </a:p>
      </dgm:t>
    </dgm:pt>
    <dgm:pt modelId="{93E2F4F7-7BFE-4BDB-A845-F810C535D074}" type="parTrans" cxnId="{9F6C07B0-DDB2-47E3-AA37-EF4F99824403}">
      <dgm:prSet/>
      <dgm:spPr/>
      <dgm:t>
        <a:bodyPr/>
        <a:lstStyle/>
        <a:p>
          <a:endParaRPr lang="en-US" sz="1400"/>
        </a:p>
      </dgm:t>
    </dgm:pt>
    <dgm:pt modelId="{552D6F0B-383B-458E-B0DC-EC5E16395D2C}" type="sibTrans" cxnId="{9F6C07B0-DDB2-47E3-AA37-EF4F99824403}">
      <dgm:prSet phldrT="4" phldr="0"/>
      <dgm:spPr/>
      <dgm:t>
        <a:bodyPr/>
        <a:lstStyle/>
        <a:p>
          <a:endParaRPr lang="sk-SK"/>
        </a:p>
      </dgm:t>
    </dgm:pt>
    <dgm:pt modelId="{B8824255-6F22-4451-9A00-102C9C027DB3}">
      <dgm:prSet custT="1"/>
      <dgm:spPr/>
      <dgm:t>
        <a:bodyPr/>
        <a:lstStyle/>
        <a:p>
          <a:r>
            <a:rPr lang="sk-SK" sz="1400" b="1" dirty="0"/>
            <a:t>Integrácia vzdelávania do strategických dokumentov </a:t>
          </a:r>
          <a:r>
            <a:rPr lang="sk-SK" sz="1400" dirty="0"/>
            <a:t>zväzu/organizácie – nie ako ad hoc aktivita, ale ako systematická súčasť.</a:t>
          </a:r>
          <a:r>
            <a:rPr lang="sk-SK" sz="1400" b="1" dirty="0"/>
            <a:t> </a:t>
          </a:r>
          <a:endParaRPr lang="en-US" sz="1400" dirty="0"/>
        </a:p>
      </dgm:t>
    </dgm:pt>
    <dgm:pt modelId="{6A369405-D82B-483B-AB56-7F6136A13E38}" type="parTrans" cxnId="{B9576E7E-AC8C-49DB-B030-19687CA3E02E}">
      <dgm:prSet/>
      <dgm:spPr/>
      <dgm:t>
        <a:bodyPr/>
        <a:lstStyle/>
        <a:p>
          <a:endParaRPr lang="sk-SK" sz="1400"/>
        </a:p>
      </dgm:t>
    </dgm:pt>
    <dgm:pt modelId="{3905C8D3-0C0C-4849-A509-578BABE54AF2}" type="sibTrans" cxnId="{B9576E7E-AC8C-49DB-B030-19687CA3E02E}">
      <dgm:prSet/>
      <dgm:spPr/>
      <dgm:t>
        <a:bodyPr/>
        <a:lstStyle/>
        <a:p>
          <a:endParaRPr lang="sk-SK" sz="1400"/>
        </a:p>
      </dgm:t>
    </dgm:pt>
    <dgm:pt modelId="{6752DA26-54FB-4FCB-9838-AE0A56D4F85A}">
      <dgm:prSet custT="1"/>
      <dgm:spPr/>
      <dgm:t>
        <a:bodyPr/>
        <a:lstStyle/>
        <a:p>
          <a:r>
            <a:rPr lang="sk-SK" sz="1400" dirty="0"/>
            <a:t>Zvážiť mechanizmy overovania – či športovci prešli vzdelávaním (aké mali výsledky, spätné väzby).</a:t>
          </a:r>
          <a:endParaRPr lang="en-US" sz="1400" dirty="0"/>
        </a:p>
      </dgm:t>
    </dgm:pt>
    <dgm:pt modelId="{E63073C8-5B4F-44CC-BFEC-4DBB634E03D8}" type="parTrans" cxnId="{40DE7FB0-78AD-4F62-B3B1-FD062F4DD2F5}">
      <dgm:prSet/>
      <dgm:spPr/>
      <dgm:t>
        <a:bodyPr/>
        <a:lstStyle/>
        <a:p>
          <a:endParaRPr lang="sk-SK" sz="1400"/>
        </a:p>
      </dgm:t>
    </dgm:pt>
    <dgm:pt modelId="{D96C9AA0-3FBE-42F0-9A9A-84DE85026ED7}" type="sibTrans" cxnId="{40DE7FB0-78AD-4F62-B3B1-FD062F4DD2F5}">
      <dgm:prSet/>
      <dgm:spPr/>
      <dgm:t>
        <a:bodyPr/>
        <a:lstStyle/>
        <a:p>
          <a:endParaRPr lang="sk-SK" sz="1400"/>
        </a:p>
      </dgm:t>
    </dgm:pt>
    <dgm:pt modelId="{6E074D21-E8B8-4BFE-ABBD-EBEF9AD22EE3}">
      <dgm:prSet custT="1"/>
      <dgm:spPr/>
      <dgm:t>
        <a:bodyPr/>
        <a:lstStyle/>
        <a:p>
          <a:r>
            <a:rPr lang="sk-SK" sz="1400" b="1" dirty="0"/>
            <a:t>Vypracovať a plniť edukačný antidopingový plán </a:t>
          </a:r>
          <a:r>
            <a:rPr lang="sk-SK" sz="1400" dirty="0"/>
            <a:t>(šablónu zasiela SADA).</a:t>
          </a:r>
          <a:endParaRPr lang="en-US" sz="1400" dirty="0"/>
        </a:p>
      </dgm:t>
    </dgm:pt>
    <dgm:pt modelId="{5E0114B0-F423-4212-A5C5-3DD8B102034D}" type="parTrans" cxnId="{3598EDB8-5014-4CA0-AFFC-9D9418A7E9B9}">
      <dgm:prSet/>
      <dgm:spPr/>
      <dgm:t>
        <a:bodyPr/>
        <a:lstStyle/>
        <a:p>
          <a:endParaRPr lang="sk-SK" sz="1400"/>
        </a:p>
      </dgm:t>
    </dgm:pt>
    <dgm:pt modelId="{45FD6248-1076-4262-89AF-B26140D7E3EC}" type="sibTrans" cxnId="{3598EDB8-5014-4CA0-AFFC-9D9418A7E9B9}">
      <dgm:prSet/>
      <dgm:spPr/>
      <dgm:t>
        <a:bodyPr/>
        <a:lstStyle/>
        <a:p>
          <a:endParaRPr lang="sk-SK" sz="1400"/>
        </a:p>
      </dgm:t>
    </dgm:pt>
    <dgm:pt modelId="{E45309B5-5C16-4A7D-A797-B02D4DA4A51A}">
      <dgm:prSet custT="1"/>
      <dgm:spPr/>
      <dgm:t>
        <a:bodyPr/>
        <a:lstStyle/>
        <a:p>
          <a:r>
            <a:rPr lang="sk-SK" sz="1400" b="1" dirty="0"/>
            <a:t>Zverejniť na webovej stránke zväzu/organizácie aktuálne antidopingové informácie</a:t>
          </a:r>
          <a:r>
            <a:rPr lang="sk-SK" sz="1400" dirty="0"/>
            <a:t> a ďalšie nástroje pre antidopingové vzdelávanie.</a:t>
          </a:r>
          <a:endParaRPr lang="en-US" sz="1400" dirty="0"/>
        </a:p>
      </dgm:t>
    </dgm:pt>
    <dgm:pt modelId="{F765D8A2-3E07-4E60-BB49-C61F0E553074}" type="parTrans" cxnId="{93EAD316-FF79-4FC2-9968-D40E6C4F53AE}">
      <dgm:prSet/>
      <dgm:spPr/>
      <dgm:t>
        <a:bodyPr/>
        <a:lstStyle/>
        <a:p>
          <a:endParaRPr lang="sk-SK" sz="1400"/>
        </a:p>
      </dgm:t>
    </dgm:pt>
    <dgm:pt modelId="{7BABC60D-310A-4208-B19E-1E8C471B71FD}" type="sibTrans" cxnId="{93EAD316-FF79-4FC2-9968-D40E6C4F53AE}">
      <dgm:prSet/>
      <dgm:spPr/>
      <dgm:t>
        <a:bodyPr/>
        <a:lstStyle/>
        <a:p>
          <a:endParaRPr lang="sk-SK" sz="1400"/>
        </a:p>
      </dgm:t>
    </dgm:pt>
    <dgm:pt modelId="{375B78BD-FCEB-4C68-B7C6-1C3B8378FDD6}">
      <dgm:prSet custT="1"/>
      <dgm:spPr/>
      <dgm:t>
        <a:bodyPr/>
        <a:lstStyle/>
        <a:p>
          <a:r>
            <a:rPr lang="sk-SK" sz="1400" dirty="0"/>
            <a:t>Zabezpečiť pre členov určitú formu vzdelávania (zväz/organizácia si to definuje  v edukačnom pláne).</a:t>
          </a:r>
          <a:endParaRPr lang="en-US" sz="1400" dirty="0"/>
        </a:p>
      </dgm:t>
    </dgm:pt>
    <dgm:pt modelId="{89DA5805-07B0-4732-8342-BD18CB66873D}" type="parTrans" cxnId="{CF532BCB-E50C-4EC0-B56E-E438E546E689}">
      <dgm:prSet/>
      <dgm:spPr/>
      <dgm:t>
        <a:bodyPr/>
        <a:lstStyle/>
        <a:p>
          <a:endParaRPr lang="sk-SK"/>
        </a:p>
      </dgm:t>
    </dgm:pt>
    <dgm:pt modelId="{C326793C-E665-480A-AD23-38B394BDCB4B}" type="sibTrans" cxnId="{CF532BCB-E50C-4EC0-B56E-E438E546E689}">
      <dgm:prSet/>
      <dgm:spPr/>
      <dgm:t>
        <a:bodyPr/>
        <a:lstStyle/>
        <a:p>
          <a:endParaRPr lang="sk-SK"/>
        </a:p>
      </dgm:t>
    </dgm:pt>
    <dgm:pt modelId="{613F56E0-0107-466E-9418-512EAD3FE7CB}" type="pres">
      <dgm:prSet presAssocID="{47580EDC-2DF4-438D-96DD-7B8A533F77FB}" presName="compositeShape" presStyleCnt="0">
        <dgm:presLayoutVars>
          <dgm:dir/>
          <dgm:resizeHandles/>
        </dgm:presLayoutVars>
      </dgm:prSet>
      <dgm:spPr/>
    </dgm:pt>
    <dgm:pt modelId="{F79F3E4F-9A93-4288-9CFF-E4BB0701E557}" type="pres">
      <dgm:prSet presAssocID="{47580EDC-2DF4-438D-96DD-7B8A533F77FB}" presName="pyramid" presStyleLbl="node1" presStyleIdx="0" presStyleCnt="1"/>
      <dgm:spPr/>
    </dgm:pt>
    <dgm:pt modelId="{3A6CCB34-52EB-4714-A6BE-5E7A9828FD00}" type="pres">
      <dgm:prSet presAssocID="{47580EDC-2DF4-438D-96DD-7B8A533F77FB}" presName="theList" presStyleCnt="0"/>
      <dgm:spPr/>
    </dgm:pt>
    <dgm:pt modelId="{02A04CAC-2EBB-49E1-9A75-13124C46FC6E}" type="pres">
      <dgm:prSet presAssocID="{6752DA26-54FB-4FCB-9838-AE0A56D4F85A}" presName="aNode" presStyleLbl="fgAcc1" presStyleIdx="0" presStyleCnt="6" custScaleX="140417" custLinFactNeighborX="19456">
        <dgm:presLayoutVars>
          <dgm:bulletEnabled val="1"/>
        </dgm:presLayoutVars>
      </dgm:prSet>
      <dgm:spPr/>
    </dgm:pt>
    <dgm:pt modelId="{BA1315CD-833C-44A9-A98C-091ABD2FC87C}" type="pres">
      <dgm:prSet presAssocID="{6752DA26-54FB-4FCB-9838-AE0A56D4F85A}" presName="aSpace" presStyleCnt="0"/>
      <dgm:spPr/>
    </dgm:pt>
    <dgm:pt modelId="{AC0BFCA7-DAFC-4100-A076-94752BDF56C1}" type="pres">
      <dgm:prSet presAssocID="{67F21C6B-196F-4B54-AA96-0E1F525714C8}" presName="aNode" presStyleLbl="fgAcc1" presStyleIdx="1" presStyleCnt="6" custScaleX="141121" custLinFactNeighborX="19435" custLinFactNeighborY="-7909">
        <dgm:presLayoutVars>
          <dgm:bulletEnabled val="1"/>
        </dgm:presLayoutVars>
      </dgm:prSet>
      <dgm:spPr/>
    </dgm:pt>
    <dgm:pt modelId="{F08B1A2C-EB46-4F29-93E8-3EA4B58CA590}" type="pres">
      <dgm:prSet presAssocID="{67F21C6B-196F-4B54-AA96-0E1F525714C8}" presName="aSpace" presStyleCnt="0"/>
      <dgm:spPr/>
    </dgm:pt>
    <dgm:pt modelId="{7820A0D9-F906-4730-97CC-B93DEE1DCDA3}" type="pres">
      <dgm:prSet presAssocID="{375B78BD-FCEB-4C68-B7C6-1C3B8378FDD6}" presName="aNode" presStyleLbl="fgAcc1" presStyleIdx="2" presStyleCnt="6" custScaleX="140670" custLinFactNeighborX="19506" custLinFactNeighborY="-12187">
        <dgm:presLayoutVars>
          <dgm:bulletEnabled val="1"/>
        </dgm:presLayoutVars>
      </dgm:prSet>
      <dgm:spPr/>
    </dgm:pt>
    <dgm:pt modelId="{2786EE99-CA51-4E78-8DB6-5194F79CF4D8}" type="pres">
      <dgm:prSet presAssocID="{375B78BD-FCEB-4C68-B7C6-1C3B8378FDD6}" presName="aSpace" presStyleCnt="0"/>
      <dgm:spPr/>
    </dgm:pt>
    <dgm:pt modelId="{865386DF-2785-4ACA-9B0F-42D5B240CA43}" type="pres">
      <dgm:prSet presAssocID="{E45309B5-5C16-4A7D-A797-B02D4DA4A51A}" presName="aNode" presStyleLbl="fgAcc1" presStyleIdx="3" presStyleCnt="6" custScaleX="140825" custLinFactNeighborX="19583" custLinFactNeighborY="0">
        <dgm:presLayoutVars>
          <dgm:bulletEnabled val="1"/>
        </dgm:presLayoutVars>
      </dgm:prSet>
      <dgm:spPr/>
    </dgm:pt>
    <dgm:pt modelId="{C631ECE2-B563-49EA-BE71-8A3B824E2DB8}" type="pres">
      <dgm:prSet presAssocID="{E45309B5-5C16-4A7D-A797-B02D4DA4A51A}" presName="aSpace" presStyleCnt="0"/>
      <dgm:spPr/>
    </dgm:pt>
    <dgm:pt modelId="{80FACE8D-C408-4275-858E-4896EAAE4A37}" type="pres">
      <dgm:prSet presAssocID="{6E074D21-E8B8-4BFE-ABBD-EBEF9AD22EE3}" presName="aNode" presStyleLbl="fgAcc1" presStyleIdx="4" presStyleCnt="6" custScaleX="139980" custLinFactNeighborX="19851" custLinFactNeighborY="-12187">
        <dgm:presLayoutVars>
          <dgm:bulletEnabled val="1"/>
        </dgm:presLayoutVars>
      </dgm:prSet>
      <dgm:spPr/>
    </dgm:pt>
    <dgm:pt modelId="{D2D273AE-0F5E-42FC-9ABB-455065DABD0D}" type="pres">
      <dgm:prSet presAssocID="{6E074D21-E8B8-4BFE-ABBD-EBEF9AD22EE3}" presName="aSpace" presStyleCnt="0"/>
      <dgm:spPr/>
    </dgm:pt>
    <dgm:pt modelId="{B58F52E1-BF45-4265-A2D2-6BB62583891A}" type="pres">
      <dgm:prSet presAssocID="{B8824255-6F22-4451-9A00-102C9C027DB3}" presName="aNode" presStyleLbl="fgAcc1" presStyleIdx="5" presStyleCnt="6" custScaleX="140450" custLinFactNeighborX="19616" custLinFactNeighborY="-12187">
        <dgm:presLayoutVars>
          <dgm:bulletEnabled val="1"/>
        </dgm:presLayoutVars>
      </dgm:prSet>
      <dgm:spPr/>
    </dgm:pt>
    <dgm:pt modelId="{FD629F01-EA1B-458C-8290-8501E920ABC5}" type="pres">
      <dgm:prSet presAssocID="{B8824255-6F22-4451-9A00-102C9C027DB3}" presName="aSpace" presStyleCnt="0"/>
      <dgm:spPr/>
    </dgm:pt>
  </dgm:ptLst>
  <dgm:cxnLst>
    <dgm:cxn modelId="{93EAD316-FF79-4FC2-9968-D40E6C4F53AE}" srcId="{47580EDC-2DF4-438D-96DD-7B8A533F77FB}" destId="{E45309B5-5C16-4A7D-A797-B02D4DA4A51A}" srcOrd="3" destOrd="0" parTransId="{F765D8A2-3E07-4E60-BB49-C61F0E553074}" sibTransId="{7BABC60D-310A-4208-B19E-1E8C471B71FD}"/>
    <dgm:cxn modelId="{96B6F21F-C8C6-4ABE-BE97-5714AADB7CE3}" type="presOf" srcId="{B8824255-6F22-4451-9A00-102C9C027DB3}" destId="{B58F52E1-BF45-4265-A2D2-6BB62583891A}" srcOrd="0" destOrd="0" presId="urn:microsoft.com/office/officeart/2005/8/layout/pyramid2"/>
    <dgm:cxn modelId="{C2BD7340-543D-4455-ABF4-2E7C6EB40DBB}" type="presOf" srcId="{67F21C6B-196F-4B54-AA96-0E1F525714C8}" destId="{AC0BFCA7-DAFC-4100-A076-94752BDF56C1}" srcOrd="0" destOrd="0" presId="urn:microsoft.com/office/officeart/2005/8/layout/pyramid2"/>
    <dgm:cxn modelId="{5941F15B-3C59-40E5-803B-8CDBC44071BE}" type="presOf" srcId="{375B78BD-FCEB-4C68-B7C6-1C3B8378FDD6}" destId="{7820A0D9-F906-4730-97CC-B93DEE1DCDA3}" srcOrd="0" destOrd="0" presId="urn:microsoft.com/office/officeart/2005/8/layout/pyramid2"/>
    <dgm:cxn modelId="{38310141-C3FF-4C77-AF0E-470371FF1F70}" type="presOf" srcId="{E45309B5-5C16-4A7D-A797-B02D4DA4A51A}" destId="{865386DF-2785-4ACA-9B0F-42D5B240CA43}" srcOrd="0" destOrd="0" presId="urn:microsoft.com/office/officeart/2005/8/layout/pyramid2"/>
    <dgm:cxn modelId="{B9576E7E-AC8C-49DB-B030-19687CA3E02E}" srcId="{47580EDC-2DF4-438D-96DD-7B8A533F77FB}" destId="{B8824255-6F22-4451-9A00-102C9C027DB3}" srcOrd="5" destOrd="0" parTransId="{6A369405-D82B-483B-AB56-7F6136A13E38}" sibTransId="{3905C8D3-0C0C-4849-A509-578BABE54AF2}"/>
    <dgm:cxn modelId="{F47EF899-218A-442F-8C98-BA99D39C3D4D}" type="presOf" srcId="{6E074D21-E8B8-4BFE-ABBD-EBEF9AD22EE3}" destId="{80FACE8D-C408-4275-858E-4896EAAE4A37}" srcOrd="0" destOrd="0" presId="urn:microsoft.com/office/officeart/2005/8/layout/pyramid2"/>
    <dgm:cxn modelId="{7CC5F4A7-E3AD-44ED-83B4-AB4FF049EEB0}" type="presOf" srcId="{47580EDC-2DF4-438D-96DD-7B8A533F77FB}" destId="{613F56E0-0107-466E-9418-512EAD3FE7CB}" srcOrd="0" destOrd="0" presId="urn:microsoft.com/office/officeart/2005/8/layout/pyramid2"/>
    <dgm:cxn modelId="{9F6C07B0-DDB2-47E3-AA37-EF4F99824403}" srcId="{47580EDC-2DF4-438D-96DD-7B8A533F77FB}" destId="{67F21C6B-196F-4B54-AA96-0E1F525714C8}" srcOrd="1" destOrd="0" parTransId="{93E2F4F7-7BFE-4BDB-A845-F810C535D074}" sibTransId="{552D6F0B-383B-458E-B0DC-EC5E16395D2C}"/>
    <dgm:cxn modelId="{40DE7FB0-78AD-4F62-B3B1-FD062F4DD2F5}" srcId="{47580EDC-2DF4-438D-96DD-7B8A533F77FB}" destId="{6752DA26-54FB-4FCB-9838-AE0A56D4F85A}" srcOrd="0" destOrd="0" parTransId="{E63073C8-5B4F-44CC-BFEC-4DBB634E03D8}" sibTransId="{D96C9AA0-3FBE-42F0-9A9A-84DE85026ED7}"/>
    <dgm:cxn modelId="{3598EDB8-5014-4CA0-AFFC-9D9418A7E9B9}" srcId="{47580EDC-2DF4-438D-96DD-7B8A533F77FB}" destId="{6E074D21-E8B8-4BFE-ABBD-EBEF9AD22EE3}" srcOrd="4" destOrd="0" parTransId="{5E0114B0-F423-4212-A5C5-3DD8B102034D}" sibTransId="{45FD6248-1076-4262-89AF-B26140D7E3EC}"/>
    <dgm:cxn modelId="{CF532BCB-E50C-4EC0-B56E-E438E546E689}" srcId="{47580EDC-2DF4-438D-96DD-7B8A533F77FB}" destId="{375B78BD-FCEB-4C68-B7C6-1C3B8378FDD6}" srcOrd="2" destOrd="0" parTransId="{89DA5805-07B0-4732-8342-BD18CB66873D}" sibTransId="{C326793C-E665-480A-AD23-38B394BDCB4B}"/>
    <dgm:cxn modelId="{4BDEAEE8-5C5A-4E32-B21C-5F4672D58047}" type="presOf" srcId="{6752DA26-54FB-4FCB-9838-AE0A56D4F85A}" destId="{02A04CAC-2EBB-49E1-9A75-13124C46FC6E}" srcOrd="0" destOrd="0" presId="urn:microsoft.com/office/officeart/2005/8/layout/pyramid2"/>
    <dgm:cxn modelId="{8CD8CE1D-DDE9-4267-B9CF-0B85E01508F9}" type="presParOf" srcId="{613F56E0-0107-466E-9418-512EAD3FE7CB}" destId="{F79F3E4F-9A93-4288-9CFF-E4BB0701E557}" srcOrd="0" destOrd="0" presId="urn:microsoft.com/office/officeart/2005/8/layout/pyramid2"/>
    <dgm:cxn modelId="{B562F157-B208-42AA-B464-E3EA732FDFC2}" type="presParOf" srcId="{613F56E0-0107-466E-9418-512EAD3FE7CB}" destId="{3A6CCB34-52EB-4714-A6BE-5E7A9828FD00}" srcOrd="1" destOrd="0" presId="urn:microsoft.com/office/officeart/2005/8/layout/pyramid2"/>
    <dgm:cxn modelId="{B4A95171-8611-4FF8-962C-A72724F9D687}" type="presParOf" srcId="{3A6CCB34-52EB-4714-A6BE-5E7A9828FD00}" destId="{02A04CAC-2EBB-49E1-9A75-13124C46FC6E}" srcOrd="0" destOrd="0" presId="urn:microsoft.com/office/officeart/2005/8/layout/pyramid2"/>
    <dgm:cxn modelId="{D5C0DCDA-56FD-487B-9C55-7EEE6CFF01DB}" type="presParOf" srcId="{3A6CCB34-52EB-4714-A6BE-5E7A9828FD00}" destId="{BA1315CD-833C-44A9-A98C-091ABD2FC87C}" srcOrd="1" destOrd="0" presId="urn:microsoft.com/office/officeart/2005/8/layout/pyramid2"/>
    <dgm:cxn modelId="{9A22805D-9AA0-44A2-B881-958FED74512C}" type="presParOf" srcId="{3A6CCB34-52EB-4714-A6BE-5E7A9828FD00}" destId="{AC0BFCA7-DAFC-4100-A076-94752BDF56C1}" srcOrd="2" destOrd="0" presId="urn:microsoft.com/office/officeart/2005/8/layout/pyramid2"/>
    <dgm:cxn modelId="{C7DBEC60-6764-4C0C-A4E4-15E8E6DEC099}" type="presParOf" srcId="{3A6CCB34-52EB-4714-A6BE-5E7A9828FD00}" destId="{F08B1A2C-EB46-4F29-93E8-3EA4B58CA590}" srcOrd="3" destOrd="0" presId="urn:microsoft.com/office/officeart/2005/8/layout/pyramid2"/>
    <dgm:cxn modelId="{F3C49CDA-B2AD-42C0-B911-FED364A26D3D}" type="presParOf" srcId="{3A6CCB34-52EB-4714-A6BE-5E7A9828FD00}" destId="{7820A0D9-F906-4730-97CC-B93DEE1DCDA3}" srcOrd="4" destOrd="0" presId="urn:microsoft.com/office/officeart/2005/8/layout/pyramid2"/>
    <dgm:cxn modelId="{361083C0-4E00-446C-A023-F760A24E8A3E}" type="presParOf" srcId="{3A6CCB34-52EB-4714-A6BE-5E7A9828FD00}" destId="{2786EE99-CA51-4E78-8DB6-5194F79CF4D8}" srcOrd="5" destOrd="0" presId="urn:microsoft.com/office/officeart/2005/8/layout/pyramid2"/>
    <dgm:cxn modelId="{4A691ED4-9799-4A00-9400-D6CDC6BAD32E}" type="presParOf" srcId="{3A6CCB34-52EB-4714-A6BE-5E7A9828FD00}" destId="{865386DF-2785-4ACA-9B0F-42D5B240CA43}" srcOrd="6" destOrd="0" presId="urn:microsoft.com/office/officeart/2005/8/layout/pyramid2"/>
    <dgm:cxn modelId="{5E71CA45-F069-4260-B897-FB52E89BC6F0}" type="presParOf" srcId="{3A6CCB34-52EB-4714-A6BE-5E7A9828FD00}" destId="{C631ECE2-B563-49EA-BE71-8A3B824E2DB8}" srcOrd="7" destOrd="0" presId="urn:microsoft.com/office/officeart/2005/8/layout/pyramid2"/>
    <dgm:cxn modelId="{5DF9A695-3B6A-4646-82C3-4F5089483690}" type="presParOf" srcId="{3A6CCB34-52EB-4714-A6BE-5E7A9828FD00}" destId="{80FACE8D-C408-4275-858E-4896EAAE4A37}" srcOrd="8" destOrd="0" presId="urn:microsoft.com/office/officeart/2005/8/layout/pyramid2"/>
    <dgm:cxn modelId="{72F75705-9B00-4BC1-AF20-22F642992448}" type="presParOf" srcId="{3A6CCB34-52EB-4714-A6BE-5E7A9828FD00}" destId="{D2D273AE-0F5E-42FC-9ABB-455065DABD0D}" srcOrd="9" destOrd="0" presId="urn:microsoft.com/office/officeart/2005/8/layout/pyramid2"/>
    <dgm:cxn modelId="{70037AC2-4346-4BFF-9197-45085CF198D7}" type="presParOf" srcId="{3A6CCB34-52EB-4714-A6BE-5E7A9828FD00}" destId="{B58F52E1-BF45-4265-A2D2-6BB62583891A}" srcOrd="10" destOrd="0" presId="urn:microsoft.com/office/officeart/2005/8/layout/pyramid2"/>
    <dgm:cxn modelId="{4A4EE4CF-6E5E-4EAB-9AD1-BB0EDAE7CF37}" type="presParOf" srcId="{3A6CCB34-52EB-4714-A6BE-5E7A9828FD00}" destId="{FD629F01-EA1B-458C-8290-8501E920ABC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B0DF67-55F1-40C7-A319-9D462925BEF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B6C8BF-DDE8-4ECE-A6F7-269CD4BC3E26}">
      <dgm:prSet/>
      <dgm:spPr/>
      <dgm:t>
        <a:bodyPr/>
        <a:lstStyle/>
        <a:p>
          <a:r>
            <a:rPr lang="sk-SK" b="1"/>
            <a:t>Zasielanie dotazníka </a:t>
          </a:r>
          <a:r>
            <a:rPr lang="sk-SK"/>
            <a:t>pre zefektívnenie antidopingového vzdelávania (1x ročne, júl/august).</a:t>
          </a:r>
          <a:endParaRPr lang="en-US"/>
        </a:p>
      </dgm:t>
    </dgm:pt>
    <dgm:pt modelId="{DDEBD156-29F9-453E-8ABB-D0E2B48F9C32}" type="parTrans" cxnId="{369F5628-72FA-4641-9D72-C31E449A15AD}">
      <dgm:prSet/>
      <dgm:spPr/>
      <dgm:t>
        <a:bodyPr/>
        <a:lstStyle/>
        <a:p>
          <a:endParaRPr lang="en-US" sz="1600"/>
        </a:p>
      </dgm:t>
    </dgm:pt>
    <dgm:pt modelId="{8A668A02-53F9-45CE-A36C-889D64C6CD2F}" type="sibTrans" cxnId="{369F5628-72FA-4641-9D72-C31E449A15AD}">
      <dgm:prSet/>
      <dgm:spPr/>
      <dgm:t>
        <a:bodyPr/>
        <a:lstStyle/>
        <a:p>
          <a:endParaRPr lang="en-US"/>
        </a:p>
      </dgm:t>
    </dgm:pt>
    <dgm:pt modelId="{FE4BD0F9-1B09-48AE-8511-CC300C8A1852}">
      <dgm:prSet/>
      <dgm:spPr/>
      <dgm:t>
        <a:bodyPr/>
        <a:lstStyle/>
        <a:p>
          <a:r>
            <a:rPr lang="sk-SK" b="1"/>
            <a:t>Zasielanie antidopingových vzdelávacích materiálov </a:t>
          </a:r>
          <a:r>
            <a:rPr lang="sk-SK"/>
            <a:t>pre zverejnenie na web (1x ročne – október).</a:t>
          </a:r>
          <a:endParaRPr lang="en-US"/>
        </a:p>
      </dgm:t>
    </dgm:pt>
    <dgm:pt modelId="{E39E735A-6C72-4224-9BA5-04F3FDF4F2D2}" type="parTrans" cxnId="{5F0339E6-8358-4580-899A-FA8AD8A25233}">
      <dgm:prSet/>
      <dgm:spPr/>
      <dgm:t>
        <a:bodyPr/>
        <a:lstStyle/>
        <a:p>
          <a:endParaRPr lang="en-US" sz="1600"/>
        </a:p>
      </dgm:t>
    </dgm:pt>
    <dgm:pt modelId="{D8E2265E-3F0C-4D81-A236-E970CFCAF294}" type="sibTrans" cxnId="{5F0339E6-8358-4580-899A-FA8AD8A25233}">
      <dgm:prSet/>
      <dgm:spPr/>
      <dgm:t>
        <a:bodyPr/>
        <a:lstStyle/>
        <a:p>
          <a:endParaRPr lang="en-US"/>
        </a:p>
      </dgm:t>
    </dgm:pt>
    <dgm:pt modelId="{BBD51B37-03B7-4518-9543-95B161AFCF5F}">
      <dgm:prSet/>
      <dgm:spPr/>
      <dgm:t>
        <a:bodyPr/>
        <a:lstStyle/>
        <a:p>
          <a:r>
            <a:rPr lang="sk-SK" b="1"/>
            <a:t>Zasielanie šablóny edukačného plánu </a:t>
          </a:r>
          <a:r>
            <a:rPr lang="sk-SK"/>
            <a:t>s požiadavkou na jeho vyplnenie (december).</a:t>
          </a:r>
          <a:endParaRPr lang="en-US"/>
        </a:p>
      </dgm:t>
    </dgm:pt>
    <dgm:pt modelId="{CBA33F00-EA2D-4E54-9A81-522801E91174}" type="parTrans" cxnId="{A9398C41-506C-4517-873C-AB62C44B72B7}">
      <dgm:prSet/>
      <dgm:spPr/>
      <dgm:t>
        <a:bodyPr/>
        <a:lstStyle/>
        <a:p>
          <a:endParaRPr lang="en-US" sz="1600"/>
        </a:p>
      </dgm:t>
    </dgm:pt>
    <dgm:pt modelId="{1F5C361B-82E2-4A72-9873-8F2E3F277F34}" type="sibTrans" cxnId="{A9398C41-506C-4517-873C-AB62C44B72B7}">
      <dgm:prSet/>
      <dgm:spPr/>
      <dgm:t>
        <a:bodyPr/>
        <a:lstStyle/>
        <a:p>
          <a:endParaRPr lang="en-US"/>
        </a:p>
      </dgm:t>
    </dgm:pt>
    <dgm:pt modelId="{ADAF2B92-E53F-4242-995B-65BCC0271E80}">
      <dgm:prSet/>
      <dgm:spPr/>
      <dgm:t>
        <a:bodyPr/>
        <a:lstStyle/>
        <a:p>
          <a:r>
            <a:rPr lang="sk-SK" b="1"/>
            <a:t>Objednávanie prednášok/webinárov </a:t>
          </a:r>
          <a:r>
            <a:rPr lang="sk-SK"/>
            <a:t>(priebežne)</a:t>
          </a:r>
          <a:endParaRPr lang="en-US"/>
        </a:p>
      </dgm:t>
    </dgm:pt>
    <dgm:pt modelId="{C5ED4AB8-4BE9-4618-B517-3D8E0FBCB795}" type="parTrans" cxnId="{8D21964B-57EC-494F-A8AD-7FE61ED9F0B7}">
      <dgm:prSet/>
      <dgm:spPr/>
      <dgm:t>
        <a:bodyPr/>
        <a:lstStyle/>
        <a:p>
          <a:endParaRPr lang="sk-SK" sz="1600"/>
        </a:p>
      </dgm:t>
    </dgm:pt>
    <dgm:pt modelId="{88EEA522-3DA2-4048-A49C-7F9C3291BF05}" type="sibTrans" cxnId="{8D21964B-57EC-494F-A8AD-7FE61ED9F0B7}">
      <dgm:prSet/>
      <dgm:spPr/>
      <dgm:t>
        <a:bodyPr/>
        <a:lstStyle/>
        <a:p>
          <a:endParaRPr lang="sk-SK"/>
        </a:p>
      </dgm:t>
    </dgm:pt>
    <dgm:pt modelId="{231C9159-FBD0-4C8D-8160-A74DC2D4DCB3}" type="pres">
      <dgm:prSet presAssocID="{76B0DF67-55F1-40C7-A319-9D462925BEFC}" presName="outerComposite" presStyleCnt="0">
        <dgm:presLayoutVars>
          <dgm:chMax val="5"/>
          <dgm:dir/>
          <dgm:resizeHandles val="exact"/>
        </dgm:presLayoutVars>
      </dgm:prSet>
      <dgm:spPr/>
    </dgm:pt>
    <dgm:pt modelId="{81C43FE6-1A0B-4387-BC24-63EACABA60D9}" type="pres">
      <dgm:prSet presAssocID="{76B0DF67-55F1-40C7-A319-9D462925BEFC}" presName="dummyMaxCanvas" presStyleCnt="0">
        <dgm:presLayoutVars/>
      </dgm:prSet>
      <dgm:spPr/>
    </dgm:pt>
    <dgm:pt modelId="{136BDF12-0E5A-447C-B34B-AD4F623C1389}" type="pres">
      <dgm:prSet presAssocID="{76B0DF67-55F1-40C7-A319-9D462925BEFC}" presName="FourNodes_1" presStyleLbl="node1" presStyleIdx="0" presStyleCnt="4">
        <dgm:presLayoutVars>
          <dgm:bulletEnabled val="1"/>
        </dgm:presLayoutVars>
      </dgm:prSet>
      <dgm:spPr/>
    </dgm:pt>
    <dgm:pt modelId="{BA6EF4B0-C37B-4FD5-92E6-150B173FE6CE}" type="pres">
      <dgm:prSet presAssocID="{76B0DF67-55F1-40C7-A319-9D462925BEFC}" presName="FourNodes_2" presStyleLbl="node1" presStyleIdx="1" presStyleCnt="4">
        <dgm:presLayoutVars>
          <dgm:bulletEnabled val="1"/>
        </dgm:presLayoutVars>
      </dgm:prSet>
      <dgm:spPr/>
    </dgm:pt>
    <dgm:pt modelId="{8B613659-40B9-409E-A604-99EBBB637FF9}" type="pres">
      <dgm:prSet presAssocID="{76B0DF67-55F1-40C7-A319-9D462925BEFC}" presName="FourNodes_3" presStyleLbl="node1" presStyleIdx="2" presStyleCnt="4">
        <dgm:presLayoutVars>
          <dgm:bulletEnabled val="1"/>
        </dgm:presLayoutVars>
      </dgm:prSet>
      <dgm:spPr/>
    </dgm:pt>
    <dgm:pt modelId="{F239C649-8EDA-44B8-A642-1EF731930CD0}" type="pres">
      <dgm:prSet presAssocID="{76B0DF67-55F1-40C7-A319-9D462925BEFC}" presName="FourNodes_4" presStyleLbl="node1" presStyleIdx="3" presStyleCnt="4">
        <dgm:presLayoutVars>
          <dgm:bulletEnabled val="1"/>
        </dgm:presLayoutVars>
      </dgm:prSet>
      <dgm:spPr/>
    </dgm:pt>
    <dgm:pt modelId="{F60D20C9-ADC3-439C-8A9D-D8A3020E2215}" type="pres">
      <dgm:prSet presAssocID="{76B0DF67-55F1-40C7-A319-9D462925BEFC}" presName="FourConn_1-2" presStyleLbl="fgAccFollowNode1" presStyleIdx="0" presStyleCnt="3">
        <dgm:presLayoutVars>
          <dgm:bulletEnabled val="1"/>
        </dgm:presLayoutVars>
      </dgm:prSet>
      <dgm:spPr/>
    </dgm:pt>
    <dgm:pt modelId="{C51E4D44-C527-4BA7-9529-BA5DFD5442FB}" type="pres">
      <dgm:prSet presAssocID="{76B0DF67-55F1-40C7-A319-9D462925BEFC}" presName="FourConn_2-3" presStyleLbl="fgAccFollowNode1" presStyleIdx="1" presStyleCnt="3">
        <dgm:presLayoutVars>
          <dgm:bulletEnabled val="1"/>
        </dgm:presLayoutVars>
      </dgm:prSet>
      <dgm:spPr/>
    </dgm:pt>
    <dgm:pt modelId="{6B10B737-361B-41B7-87BF-52B9C856472B}" type="pres">
      <dgm:prSet presAssocID="{76B0DF67-55F1-40C7-A319-9D462925BEFC}" presName="FourConn_3-4" presStyleLbl="fgAccFollowNode1" presStyleIdx="2" presStyleCnt="3">
        <dgm:presLayoutVars>
          <dgm:bulletEnabled val="1"/>
        </dgm:presLayoutVars>
      </dgm:prSet>
      <dgm:spPr/>
    </dgm:pt>
    <dgm:pt modelId="{34074D0C-C2CE-460F-8C8E-6BB46FF4A6DD}" type="pres">
      <dgm:prSet presAssocID="{76B0DF67-55F1-40C7-A319-9D462925BEFC}" presName="FourNodes_1_text" presStyleLbl="node1" presStyleIdx="3" presStyleCnt="4">
        <dgm:presLayoutVars>
          <dgm:bulletEnabled val="1"/>
        </dgm:presLayoutVars>
      </dgm:prSet>
      <dgm:spPr/>
    </dgm:pt>
    <dgm:pt modelId="{A126BC46-5F03-4AA1-9DE2-84D7E4685397}" type="pres">
      <dgm:prSet presAssocID="{76B0DF67-55F1-40C7-A319-9D462925BEFC}" presName="FourNodes_2_text" presStyleLbl="node1" presStyleIdx="3" presStyleCnt="4">
        <dgm:presLayoutVars>
          <dgm:bulletEnabled val="1"/>
        </dgm:presLayoutVars>
      </dgm:prSet>
      <dgm:spPr/>
    </dgm:pt>
    <dgm:pt modelId="{9E8B9AA6-B21D-402F-B263-ABFBF955E428}" type="pres">
      <dgm:prSet presAssocID="{76B0DF67-55F1-40C7-A319-9D462925BEFC}" presName="FourNodes_3_text" presStyleLbl="node1" presStyleIdx="3" presStyleCnt="4">
        <dgm:presLayoutVars>
          <dgm:bulletEnabled val="1"/>
        </dgm:presLayoutVars>
      </dgm:prSet>
      <dgm:spPr/>
    </dgm:pt>
    <dgm:pt modelId="{A3E18737-C8C4-433C-A1AA-7D36E5CA55F0}" type="pres">
      <dgm:prSet presAssocID="{76B0DF67-55F1-40C7-A319-9D462925BEF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B564E28-640C-4BE7-B3FA-0BAD90D41C2E}" type="presOf" srcId="{FE4BD0F9-1B09-48AE-8511-CC300C8A1852}" destId="{A126BC46-5F03-4AA1-9DE2-84D7E4685397}" srcOrd="1" destOrd="0" presId="urn:microsoft.com/office/officeart/2005/8/layout/vProcess5"/>
    <dgm:cxn modelId="{369F5628-72FA-4641-9D72-C31E449A15AD}" srcId="{76B0DF67-55F1-40C7-A319-9D462925BEFC}" destId="{9EB6C8BF-DDE8-4ECE-A6F7-269CD4BC3E26}" srcOrd="0" destOrd="0" parTransId="{DDEBD156-29F9-453E-8ABB-D0E2B48F9C32}" sibTransId="{8A668A02-53F9-45CE-A36C-889D64C6CD2F}"/>
    <dgm:cxn modelId="{E11CC631-2133-47C1-8E39-B3AA737191A8}" type="presOf" srcId="{ADAF2B92-E53F-4242-995B-65BCC0271E80}" destId="{F239C649-8EDA-44B8-A642-1EF731930CD0}" srcOrd="0" destOrd="0" presId="urn:microsoft.com/office/officeart/2005/8/layout/vProcess5"/>
    <dgm:cxn modelId="{E04BA45F-0094-4E83-A1FC-774A52AE84E9}" type="presOf" srcId="{ADAF2B92-E53F-4242-995B-65BCC0271E80}" destId="{A3E18737-C8C4-433C-A1AA-7D36E5CA55F0}" srcOrd="1" destOrd="0" presId="urn:microsoft.com/office/officeart/2005/8/layout/vProcess5"/>
    <dgm:cxn modelId="{A9398C41-506C-4517-873C-AB62C44B72B7}" srcId="{76B0DF67-55F1-40C7-A319-9D462925BEFC}" destId="{BBD51B37-03B7-4518-9543-95B161AFCF5F}" srcOrd="2" destOrd="0" parTransId="{CBA33F00-EA2D-4E54-9A81-522801E91174}" sibTransId="{1F5C361B-82E2-4A72-9873-8F2E3F277F34}"/>
    <dgm:cxn modelId="{37C4D442-DEEF-4C92-8493-C6C20DA90A92}" type="presOf" srcId="{FE4BD0F9-1B09-48AE-8511-CC300C8A1852}" destId="{BA6EF4B0-C37B-4FD5-92E6-150B173FE6CE}" srcOrd="0" destOrd="0" presId="urn:microsoft.com/office/officeart/2005/8/layout/vProcess5"/>
    <dgm:cxn modelId="{B975D747-FF5D-45F8-B596-308EF6E75959}" type="presOf" srcId="{76B0DF67-55F1-40C7-A319-9D462925BEFC}" destId="{231C9159-FBD0-4C8D-8160-A74DC2D4DCB3}" srcOrd="0" destOrd="0" presId="urn:microsoft.com/office/officeart/2005/8/layout/vProcess5"/>
    <dgm:cxn modelId="{8D21964B-57EC-494F-A8AD-7FE61ED9F0B7}" srcId="{76B0DF67-55F1-40C7-A319-9D462925BEFC}" destId="{ADAF2B92-E53F-4242-995B-65BCC0271E80}" srcOrd="3" destOrd="0" parTransId="{C5ED4AB8-4BE9-4618-B517-3D8E0FBCB795}" sibTransId="{88EEA522-3DA2-4048-A49C-7F9C3291BF05}"/>
    <dgm:cxn modelId="{6FD92F56-BD1E-48E2-A99E-AB4784FE05A0}" type="presOf" srcId="{BBD51B37-03B7-4518-9543-95B161AFCF5F}" destId="{9E8B9AA6-B21D-402F-B263-ABFBF955E428}" srcOrd="1" destOrd="0" presId="urn:microsoft.com/office/officeart/2005/8/layout/vProcess5"/>
    <dgm:cxn modelId="{2E8FB398-3CDF-4DEC-8F1C-8B33A7AF7824}" type="presOf" srcId="{D8E2265E-3F0C-4D81-A236-E970CFCAF294}" destId="{C51E4D44-C527-4BA7-9529-BA5DFD5442FB}" srcOrd="0" destOrd="0" presId="urn:microsoft.com/office/officeart/2005/8/layout/vProcess5"/>
    <dgm:cxn modelId="{918B65B2-E50E-44C1-9546-20E7AB60224C}" type="presOf" srcId="{BBD51B37-03B7-4518-9543-95B161AFCF5F}" destId="{8B613659-40B9-409E-A604-99EBBB637FF9}" srcOrd="0" destOrd="0" presId="urn:microsoft.com/office/officeart/2005/8/layout/vProcess5"/>
    <dgm:cxn modelId="{183FE0B9-55CF-439E-9362-0D8F5D6EB03F}" type="presOf" srcId="{9EB6C8BF-DDE8-4ECE-A6F7-269CD4BC3E26}" destId="{136BDF12-0E5A-447C-B34B-AD4F623C1389}" srcOrd="0" destOrd="0" presId="urn:microsoft.com/office/officeart/2005/8/layout/vProcess5"/>
    <dgm:cxn modelId="{ACDC47BD-C54F-4B22-9968-5020E8502E72}" type="presOf" srcId="{9EB6C8BF-DDE8-4ECE-A6F7-269CD4BC3E26}" destId="{34074D0C-C2CE-460F-8C8E-6BB46FF4A6DD}" srcOrd="1" destOrd="0" presId="urn:microsoft.com/office/officeart/2005/8/layout/vProcess5"/>
    <dgm:cxn modelId="{98A84ADB-A54D-4658-8BA0-4F8C62D5B2D9}" type="presOf" srcId="{1F5C361B-82E2-4A72-9873-8F2E3F277F34}" destId="{6B10B737-361B-41B7-87BF-52B9C856472B}" srcOrd="0" destOrd="0" presId="urn:microsoft.com/office/officeart/2005/8/layout/vProcess5"/>
    <dgm:cxn modelId="{5F0339E6-8358-4580-899A-FA8AD8A25233}" srcId="{76B0DF67-55F1-40C7-A319-9D462925BEFC}" destId="{FE4BD0F9-1B09-48AE-8511-CC300C8A1852}" srcOrd="1" destOrd="0" parTransId="{E39E735A-6C72-4224-9BA5-04F3FDF4F2D2}" sibTransId="{D8E2265E-3F0C-4D81-A236-E970CFCAF294}"/>
    <dgm:cxn modelId="{21F47BEF-A95C-423A-8C8D-F8FF4E265564}" type="presOf" srcId="{8A668A02-53F9-45CE-A36C-889D64C6CD2F}" destId="{F60D20C9-ADC3-439C-8A9D-D8A3020E2215}" srcOrd="0" destOrd="0" presId="urn:microsoft.com/office/officeart/2005/8/layout/vProcess5"/>
    <dgm:cxn modelId="{16D9D9CB-766A-4CD9-B183-6FB849492A6E}" type="presParOf" srcId="{231C9159-FBD0-4C8D-8160-A74DC2D4DCB3}" destId="{81C43FE6-1A0B-4387-BC24-63EACABA60D9}" srcOrd="0" destOrd="0" presId="urn:microsoft.com/office/officeart/2005/8/layout/vProcess5"/>
    <dgm:cxn modelId="{02B88C81-FBF9-4599-9E42-B1333FCDC952}" type="presParOf" srcId="{231C9159-FBD0-4C8D-8160-A74DC2D4DCB3}" destId="{136BDF12-0E5A-447C-B34B-AD4F623C1389}" srcOrd="1" destOrd="0" presId="urn:microsoft.com/office/officeart/2005/8/layout/vProcess5"/>
    <dgm:cxn modelId="{C4DD43DF-76D1-4BFA-A932-7C82C1FE58CB}" type="presParOf" srcId="{231C9159-FBD0-4C8D-8160-A74DC2D4DCB3}" destId="{BA6EF4B0-C37B-4FD5-92E6-150B173FE6CE}" srcOrd="2" destOrd="0" presId="urn:microsoft.com/office/officeart/2005/8/layout/vProcess5"/>
    <dgm:cxn modelId="{4E098F40-3E51-4F0F-B37E-F370001B505A}" type="presParOf" srcId="{231C9159-FBD0-4C8D-8160-A74DC2D4DCB3}" destId="{8B613659-40B9-409E-A604-99EBBB637FF9}" srcOrd="3" destOrd="0" presId="urn:microsoft.com/office/officeart/2005/8/layout/vProcess5"/>
    <dgm:cxn modelId="{8E41D540-8024-4FD2-AB9A-AC973474CBCF}" type="presParOf" srcId="{231C9159-FBD0-4C8D-8160-A74DC2D4DCB3}" destId="{F239C649-8EDA-44B8-A642-1EF731930CD0}" srcOrd="4" destOrd="0" presId="urn:microsoft.com/office/officeart/2005/8/layout/vProcess5"/>
    <dgm:cxn modelId="{22949625-DCE1-459E-818C-20AA2F27757F}" type="presParOf" srcId="{231C9159-FBD0-4C8D-8160-A74DC2D4DCB3}" destId="{F60D20C9-ADC3-439C-8A9D-D8A3020E2215}" srcOrd="5" destOrd="0" presId="urn:microsoft.com/office/officeart/2005/8/layout/vProcess5"/>
    <dgm:cxn modelId="{F8CA3AE0-3458-4BBD-93A8-8D054E6B25A2}" type="presParOf" srcId="{231C9159-FBD0-4C8D-8160-A74DC2D4DCB3}" destId="{C51E4D44-C527-4BA7-9529-BA5DFD5442FB}" srcOrd="6" destOrd="0" presId="urn:microsoft.com/office/officeart/2005/8/layout/vProcess5"/>
    <dgm:cxn modelId="{EA6C6FD9-5722-4351-9BFA-904A68FFF33B}" type="presParOf" srcId="{231C9159-FBD0-4C8D-8160-A74DC2D4DCB3}" destId="{6B10B737-361B-41B7-87BF-52B9C856472B}" srcOrd="7" destOrd="0" presId="urn:microsoft.com/office/officeart/2005/8/layout/vProcess5"/>
    <dgm:cxn modelId="{B9A5D8BA-F429-4D0A-8BE0-7FA6446966DF}" type="presParOf" srcId="{231C9159-FBD0-4C8D-8160-A74DC2D4DCB3}" destId="{34074D0C-C2CE-460F-8C8E-6BB46FF4A6DD}" srcOrd="8" destOrd="0" presId="urn:microsoft.com/office/officeart/2005/8/layout/vProcess5"/>
    <dgm:cxn modelId="{058C6F09-D977-4A5D-AD0A-D13217FFB4EF}" type="presParOf" srcId="{231C9159-FBD0-4C8D-8160-A74DC2D4DCB3}" destId="{A126BC46-5F03-4AA1-9DE2-84D7E4685397}" srcOrd="9" destOrd="0" presId="urn:microsoft.com/office/officeart/2005/8/layout/vProcess5"/>
    <dgm:cxn modelId="{CDBBDAA2-A2B4-4DAB-9A13-7F7C6D45ED37}" type="presParOf" srcId="{231C9159-FBD0-4C8D-8160-A74DC2D4DCB3}" destId="{9E8B9AA6-B21D-402F-B263-ABFBF955E428}" srcOrd="10" destOrd="0" presId="urn:microsoft.com/office/officeart/2005/8/layout/vProcess5"/>
    <dgm:cxn modelId="{10D5CA2C-48DA-4314-8BBE-63A07B36E310}" type="presParOf" srcId="{231C9159-FBD0-4C8D-8160-A74DC2D4DCB3}" destId="{A3E18737-C8C4-433C-A1AA-7D36E5CA55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2E02A-3D8C-4285-AE89-597C15CF3462}">
      <dsp:nvSpPr>
        <dsp:cNvPr id="0" name=""/>
        <dsp:cNvSpPr/>
      </dsp:nvSpPr>
      <dsp:spPr>
        <a:xfrm>
          <a:off x="5110543" y="2103876"/>
          <a:ext cx="3615746" cy="1386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711"/>
              </a:lnTo>
              <a:lnTo>
                <a:pt x="3615746" y="1072711"/>
              </a:lnTo>
              <a:lnTo>
                <a:pt x="3615746" y="13864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3CD3-4EFB-4082-8C42-70B328E8A984}">
      <dsp:nvSpPr>
        <dsp:cNvPr id="0" name=""/>
        <dsp:cNvSpPr/>
      </dsp:nvSpPr>
      <dsp:spPr>
        <a:xfrm>
          <a:off x="5064823" y="2103876"/>
          <a:ext cx="91440" cy="1386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64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9D495-B4AC-45B7-9463-3041524764F0}">
      <dsp:nvSpPr>
        <dsp:cNvPr id="0" name=""/>
        <dsp:cNvSpPr/>
      </dsp:nvSpPr>
      <dsp:spPr>
        <a:xfrm>
          <a:off x="1494796" y="2103876"/>
          <a:ext cx="3615746" cy="1386474"/>
        </a:xfrm>
        <a:custGeom>
          <a:avLst/>
          <a:gdLst/>
          <a:ahLst/>
          <a:cxnLst/>
          <a:rect l="0" t="0" r="0" b="0"/>
          <a:pathLst>
            <a:path>
              <a:moveTo>
                <a:pt x="3615746" y="0"/>
              </a:moveTo>
              <a:lnTo>
                <a:pt x="3615746" y="1072711"/>
              </a:lnTo>
              <a:lnTo>
                <a:pt x="0" y="1072711"/>
              </a:lnTo>
              <a:lnTo>
                <a:pt x="0" y="13864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BF9C5-EFD6-4EF7-948B-8B92665796CD}">
      <dsp:nvSpPr>
        <dsp:cNvPr id="0" name=""/>
        <dsp:cNvSpPr/>
      </dsp:nvSpPr>
      <dsp:spPr>
        <a:xfrm>
          <a:off x="786379" y="629248"/>
          <a:ext cx="2033065" cy="85446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SADA</a:t>
          </a:r>
        </a:p>
      </dsp:txBody>
      <dsp:txXfrm>
        <a:off x="786379" y="629248"/>
        <a:ext cx="2033065" cy="854466"/>
      </dsp:txXfrm>
    </dsp:sp>
    <dsp:sp modelId="{1EE9559D-CF45-408C-9EAD-302AD7371EAA}">
      <dsp:nvSpPr>
        <dsp:cNvPr id="0" name=""/>
        <dsp:cNvSpPr/>
      </dsp:nvSpPr>
      <dsp:spPr>
        <a:xfrm>
          <a:off x="3616433" y="609765"/>
          <a:ext cx="2988220" cy="1494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Antidopingové vzdelávanie</a:t>
          </a:r>
          <a:endParaRPr lang="sk-SK" sz="2800" kern="1200" dirty="0"/>
        </a:p>
      </dsp:txBody>
      <dsp:txXfrm>
        <a:off x="3616433" y="609765"/>
        <a:ext cx="2988220" cy="1494110"/>
      </dsp:txXfrm>
    </dsp:sp>
    <dsp:sp modelId="{7483DF4B-FA55-4426-AB5B-FEA13457C545}">
      <dsp:nvSpPr>
        <dsp:cNvPr id="0" name=""/>
        <dsp:cNvSpPr/>
      </dsp:nvSpPr>
      <dsp:spPr>
        <a:xfrm>
          <a:off x="686" y="3490350"/>
          <a:ext cx="2988220" cy="1494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Poznanie pravidiel, práv a povinností  </a:t>
          </a:r>
        </a:p>
      </dsp:txBody>
      <dsp:txXfrm>
        <a:off x="686" y="3490350"/>
        <a:ext cx="2988220" cy="1494110"/>
      </dsp:txXfrm>
    </dsp:sp>
    <dsp:sp modelId="{91B5B942-4406-4EE7-87AD-63F22301DCE0}">
      <dsp:nvSpPr>
        <dsp:cNvPr id="0" name=""/>
        <dsp:cNvSpPr/>
      </dsp:nvSpPr>
      <dsp:spPr>
        <a:xfrm>
          <a:off x="3616433" y="3490350"/>
          <a:ext cx="2988220" cy="1494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Ochrana zdravia a čistého športu</a:t>
          </a:r>
        </a:p>
      </dsp:txBody>
      <dsp:txXfrm>
        <a:off x="3616433" y="3490350"/>
        <a:ext cx="2988220" cy="1494110"/>
      </dsp:txXfrm>
    </dsp:sp>
    <dsp:sp modelId="{A37681B6-1276-49EB-A37F-24056C3B060A}">
      <dsp:nvSpPr>
        <dsp:cNvPr id="0" name=""/>
        <dsp:cNvSpPr/>
      </dsp:nvSpPr>
      <dsp:spPr>
        <a:xfrm>
          <a:off x="7232180" y="3490350"/>
          <a:ext cx="2988220" cy="1494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Prevencia neúmyselného dopingu</a:t>
          </a:r>
        </a:p>
      </dsp:txBody>
      <dsp:txXfrm>
        <a:off x="7232180" y="3490350"/>
        <a:ext cx="2988220" cy="1494110"/>
      </dsp:txXfrm>
    </dsp:sp>
    <dsp:sp modelId="{A8FEFA07-D566-44D4-89DD-493B515D661C}">
      <dsp:nvSpPr>
        <dsp:cNvPr id="0" name=""/>
        <dsp:cNvSpPr/>
      </dsp:nvSpPr>
      <dsp:spPr>
        <a:xfrm>
          <a:off x="7415686" y="622122"/>
          <a:ext cx="2109773" cy="8333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Športové organizácie</a:t>
          </a:r>
        </a:p>
      </dsp:txBody>
      <dsp:txXfrm>
        <a:off x="7415686" y="622122"/>
        <a:ext cx="2109773" cy="833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6ED95-ED05-4191-9DA5-D945DB2B5891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185BA-A3DB-48AE-86FC-BFBADE859266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Svetový</a:t>
          </a:r>
          <a:r>
            <a:rPr lang="en-US" sz="2800" b="1" kern="1200" dirty="0"/>
            <a:t> </a:t>
          </a:r>
          <a:r>
            <a:rPr lang="en-US" sz="2800" b="1" kern="1200" dirty="0" err="1"/>
            <a:t>antidopingový</a:t>
          </a:r>
          <a:r>
            <a:rPr lang="en-US" sz="2800" b="1" kern="1200" dirty="0"/>
            <a:t> </a:t>
          </a:r>
          <a:r>
            <a:rPr lang="en-US" sz="2800" b="1" kern="1200" dirty="0" err="1"/>
            <a:t>kódex</a:t>
          </a:r>
          <a:endParaRPr lang="en-US" sz="2800" kern="1200" dirty="0"/>
        </a:p>
      </dsp:txBody>
      <dsp:txXfrm>
        <a:off x="608661" y="692298"/>
        <a:ext cx="4508047" cy="2799040"/>
      </dsp:txXfrm>
    </dsp:sp>
    <dsp:sp modelId="{C810F27B-3A26-4276-95B0-501303FB147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45F63-68EB-4CFB-B546-18F23BA0F182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Medzinárodný</a:t>
          </a:r>
          <a:r>
            <a:rPr lang="en-US" sz="2800" b="1" kern="1200" dirty="0"/>
            <a:t> </a:t>
          </a:r>
          <a:r>
            <a:rPr lang="en-US" sz="2800" b="1" kern="1200" dirty="0" err="1"/>
            <a:t>štandard</a:t>
          </a:r>
          <a:r>
            <a:rPr lang="en-US" sz="2800" b="1" kern="1200" dirty="0"/>
            <a:t> pre </a:t>
          </a:r>
          <a:r>
            <a:rPr lang="en-US" sz="2800" b="1" kern="1200" dirty="0" err="1"/>
            <a:t>vzdelávanie</a:t>
          </a:r>
          <a:endParaRPr lang="en-US" sz="2800" kern="1200" dirty="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9DA2-BA58-4ADC-B6B4-F7E952793191}">
      <dsp:nvSpPr>
        <dsp:cNvPr id="0" name=""/>
        <dsp:cNvSpPr/>
      </dsp:nvSpPr>
      <dsp:spPr>
        <a:xfrm>
          <a:off x="0" y="70995"/>
          <a:ext cx="1035950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2800" kern="1200" dirty="0"/>
            <a:t>A</a:t>
          </a:r>
          <a:r>
            <a:rPr lang="en-US" sz="2800" kern="1200" dirty="0" err="1"/>
            <a:t>ntidopingové</a:t>
          </a:r>
          <a:r>
            <a:rPr lang="en-US" sz="2800" kern="1200" dirty="0"/>
            <a:t> </a:t>
          </a:r>
          <a:r>
            <a:rPr lang="en-US" sz="2800" kern="1200" dirty="0" err="1"/>
            <a:t>vzdelávanie</a:t>
          </a:r>
          <a:r>
            <a:rPr lang="en-US" sz="2800" kern="1200" dirty="0"/>
            <a:t> </a:t>
          </a:r>
          <a:r>
            <a:rPr lang="en-US" sz="2800" b="1" kern="1200" dirty="0" err="1"/>
            <a:t>dobrovoľné</a:t>
          </a:r>
          <a:r>
            <a:rPr lang="en-US" sz="2800" kern="1200" dirty="0"/>
            <a:t>, </a:t>
          </a:r>
          <a:r>
            <a:rPr lang="en-US" sz="2800" kern="1200" dirty="0" err="1"/>
            <a:t>menej</a:t>
          </a:r>
          <a:r>
            <a:rPr lang="en-US" sz="2800" kern="1200" dirty="0"/>
            <a:t> </a:t>
          </a:r>
          <a:r>
            <a:rPr lang="en-US" sz="2800" kern="1200" dirty="0" err="1"/>
            <a:t>systematické</a:t>
          </a:r>
          <a:r>
            <a:rPr lang="en-US" sz="2800" kern="1200" dirty="0"/>
            <a:t>, </a:t>
          </a:r>
          <a:r>
            <a:rPr lang="en-US" sz="2800" kern="1200" dirty="0" err="1"/>
            <a:t>zväzy</a:t>
          </a:r>
          <a:r>
            <a:rPr lang="en-US" sz="2800" kern="1200" dirty="0"/>
            <a:t> </a:t>
          </a:r>
          <a:r>
            <a:rPr lang="en-US" sz="2800" kern="1200" dirty="0" err="1"/>
            <a:t>sa</a:t>
          </a:r>
          <a:r>
            <a:rPr lang="en-US" sz="2800" kern="1200" dirty="0"/>
            <a:t> </a:t>
          </a:r>
          <a:r>
            <a:rPr lang="en-US" sz="2800" kern="1200" dirty="0" err="1"/>
            <a:t>naňho</a:t>
          </a:r>
          <a:r>
            <a:rPr lang="en-US" sz="2800" kern="1200" dirty="0"/>
            <a:t> </a:t>
          </a:r>
          <a:r>
            <a:rPr lang="en-US" sz="2800" kern="1200" dirty="0" err="1"/>
            <a:t>neviazali</a:t>
          </a:r>
          <a:r>
            <a:rPr lang="en-US" sz="2800" kern="1200" dirty="0"/>
            <a:t> </a:t>
          </a:r>
          <a:r>
            <a:rPr lang="en-US" sz="2800" kern="1200" dirty="0" err="1"/>
            <a:t>ako</a:t>
          </a:r>
          <a:r>
            <a:rPr lang="en-US" sz="2800" kern="1200" dirty="0"/>
            <a:t> </a:t>
          </a:r>
          <a:r>
            <a:rPr lang="en-US" sz="2800" kern="1200" dirty="0" err="1"/>
            <a:t>na</a:t>
          </a:r>
          <a:r>
            <a:rPr lang="en-US" sz="2800" kern="1200" dirty="0"/>
            <a:t> </a:t>
          </a:r>
          <a:r>
            <a:rPr lang="en-US" sz="2800" kern="1200" dirty="0" err="1"/>
            <a:t>povinnosť</a:t>
          </a:r>
          <a:r>
            <a:rPr lang="en-US" sz="2800" kern="1200" dirty="0"/>
            <a:t>.</a:t>
          </a:r>
          <a:endParaRPr lang="sk-SK" sz="2800" kern="1200" dirty="0"/>
        </a:p>
      </dsp:txBody>
      <dsp:txXfrm>
        <a:off x="59399" y="130394"/>
        <a:ext cx="10240703" cy="1098002"/>
      </dsp:txXfrm>
    </dsp:sp>
    <dsp:sp modelId="{6D8379B6-2904-4BDC-8106-5598EB4799F9}">
      <dsp:nvSpPr>
        <dsp:cNvPr id="0" name=""/>
        <dsp:cNvSpPr/>
      </dsp:nvSpPr>
      <dsp:spPr>
        <a:xfrm>
          <a:off x="0" y="1474996"/>
          <a:ext cx="1035950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D</a:t>
          </a:r>
          <a:r>
            <a:rPr lang="en-US" sz="2800" kern="1200" dirty="0" err="1"/>
            <a:t>ôraz</a:t>
          </a:r>
          <a:r>
            <a:rPr lang="en-US" sz="2800" kern="1200" dirty="0"/>
            <a:t> </a:t>
          </a:r>
          <a:r>
            <a:rPr lang="en-US" sz="2800" kern="1200" dirty="0" err="1"/>
            <a:t>len</a:t>
          </a:r>
          <a:r>
            <a:rPr lang="en-US" sz="2800" kern="1200" dirty="0"/>
            <a:t> </a:t>
          </a:r>
          <a:r>
            <a:rPr lang="en-US" sz="2800" kern="1200" dirty="0" err="1"/>
            <a:t>na</a:t>
          </a:r>
          <a:r>
            <a:rPr lang="en-US" sz="2800" kern="1200" dirty="0"/>
            <a:t> </a:t>
          </a:r>
          <a:r>
            <a:rPr lang="en-US" sz="2800" kern="1200" dirty="0" err="1"/>
            <a:t>testovanie</a:t>
          </a:r>
          <a:r>
            <a:rPr lang="en-US" sz="2800" kern="1200" dirty="0"/>
            <a:t> a </a:t>
          </a:r>
          <a:r>
            <a:rPr lang="en-US" sz="2800" kern="1200" dirty="0" err="1"/>
            <a:t>sankcie</a:t>
          </a:r>
          <a:r>
            <a:rPr lang="sk-SK" sz="2800" kern="1200" dirty="0"/>
            <a:t>.</a:t>
          </a:r>
          <a:endParaRPr lang="en-US" sz="2800" kern="1200" dirty="0"/>
        </a:p>
      </dsp:txBody>
      <dsp:txXfrm>
        <a:off x="59399" y="1534395"/>
        <a:ext cx="10240703" cy="1098002"/>
      </dsp:txXfrm>
    </dsp:sp>
    <dsp:sp modelId="{C7D50113-725A-4A21-A808-9BACE2911864}">
      <dsp:nvSpPr>
        <dsp:cNvPr id="0" name=""/>
        <dsp:cNvSpPr/>
      </dsp:nvSpPr>
      <dsp:spPr>
        <a:xfrm>
          <a:off x="0" y="2878996"/>
          <a:ext cx="1035950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R</a:t>
          </a:r>
          <a:r>
            <a:rPr lang="en-US" sz="2800" kern="1200" dirty="0" err="1"/>
            <a:t>iziko</a:t>
          </a:r>
          <a:r>
            <a:rPr lang="en-US" sz="2800" kern="1200" dirty="0"/>
            <a:t> </a:t>
          </a:r>
          <a:r>
            <a:rPr lang="en-US" sz="2800" kern="1200" dirty="0" err="1"/>
            <a:t>nevedomosti</a:t>
          </a:r>
          <a:r>
            <a:rPr lang="en-US" sz="2800" kern="1200" dirty="0"/>
            <a:t> pr</a:t>
          </a:r>
          <a:r>
            <a:rPr lang="sk-SK" sz="2800" kern="1200" dirty="0"/>
            <a:t>e</a:t>
          </a:r>
          <a:r>
            <a:rPr lang="en-US" sz="2800" kern="1200" dirty="0"/>
            <a:t> </a:t>
          </a:r>
          <a:r>
            <a:rPr lang="en-US" sz="2800" kern="1200" dirty="0" err="1"/>
            <a:t>športovcov</a:t>
          </a:r>
          <a:r>
            <a:rPr lang="sk-SK" sz="2800" kern="1200" dirty="0"/>
            <a:t>.</a:t>
          </a:r>
          <a:endParaRPr lang="en-US" sz="2800" kern="1200" dirty="0"/>
        </a:p>
      </dsp:txBody>
      <dsp:txXfrm>
        <a:off x="59399" y="2938395"/>
        <a:ext cx="10240703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39569-DEFB-4ECD-B9DB-9AE96658A43F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06AAB-D65D-4C03-BFAF-92AB181BBC1B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Vzdelávanie je </a:t>
          </a:r>
          <a:r>
            <a:rPr lang="sk-SK" sz="2300" b="1" kern="1200" dirty="0"/>
            <a:t>kľúčovým nástrojom ochrany čistého športu</a:t>
          </a:r>
          <a:r>
            <a:rPr lang="sk-SK" sz="2300" kern="1200" dirty="0"/>
            <a:t>. </a:t>
          </a:r>
          <a:endParaRPr lang="en-US" sz="2300" kern="1200" dirty="0"/>
        </a:p>
      </dsp:txBody>
      <dsp:txXfrm>
        <a:off x="398656" y="1088253"/>
        <a:ext cx="2959127" cy="1837317"/>
      </dsp:txXfrm>
    </dsp:sp>
    <dsp:sp modelId="{64284332-0DA5-42E1-8B13-642D4D38AB32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11742-B0C8-4F29-94BE-B5B6EA2EE5B9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Zvýšený dôraz na to, aby športovec už pri vstupe do systému poznal svoje práva, povinnosti a riziká.</a:t>
          </a:r>
          <a:endParaRPr lang="en-US" sz="2300" kern="1200" dirty="0"/>
        </a:p>
      </dsp:txBody>
      <dsp:txXfrm>
        <a:off x="4155097" y="1088253"/>
        <a:ext cx="2959127" cy="1837317"/>
      </dsp:txXfrm>
    </dsp:sp>
    <dsp:sp modelId="{EFBF202A-2E8A-447C-A59E-18C1585AF9C2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2EB93-5E0F-47AD-8D2E-0A8586B52798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Zvýšená komunikácia k </a:t>
          </a:r>
          <a:r>
            <a:rPr lang="sk-SK" sz="2300" kern="1200" dirty="0" err="1"/>
            <a:t>temám</a:t>
          </a:r>
          <a:r>
            <a:rPr lang="sk-SK" sz="2300" kern="1200" dirty="0"/>
            <a:t> doplnkov výživy, liekov a rizík.</a:t>
          </a:r>
          <a:endParaRPr lang="en-US" sz="2300" kern="1200" dirty="0"/>
        </a:p>
      </dsp:txBody>
      <dsp:txXfrm>
        <a:off x="7911539" y="1088253"/>
        <a:ext cx="2959127" cy="1837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ABE12-22E5-4A38-AD0B-E1675856A2D2}">
      <dsp:nvSpPr>
        <dsp:cNvPr id="0" name=""/>
        <dsp:cNvSpPr/>
      </dsp:nvSpPr>
      <dsp:spPr>
        <a:xfrm>
          <a:off x="4371131" y="1433"/>
          <a:ext cx="6556697" cy="775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prístupné kedykoľvek a kdekoľvek – flexibilita pre športovcov i sprievodný personál (bezplatne).</a:t>
          </a:r>
        </a:p>
      </dsp:txBody>
      <dsp:txXfrm>
        <a:off x="4371131" y="98422"/>
        <a:ext cx="6265729" cy="581936"/>
      </dsp:txXfrm>
    </dsp:sp>
    <dsp:sp modelId="{B3DCB51D-76B9-486C-804B-5722829D26A2}">
      <dsp:nvSpPr>
        <dsp:cNvPr id="0" name=""/>
        <dsp:cNvSpPr/>
      </dsp:nvSpPr>
      <dsp:spPr>
        <a:xfrm>
          <a:off x="0" y="1433"/>
          <a:ext cx="4371131" cy="7759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E‑learning kurzy </a:t>
          </a:r>
          <a:r>
            <a:rPr lang="sk-SK" sz="2000" kern="1200" dirty="0"/>
            <a:t>na platforme ADEL</a:t>
          </a:r>
          <a:endParaRPr lang="en-US" sz="2000" kern="1200" dirty="0"/>
        </a:p>
      </dsp:txBody>
      <dsp:txXfrm>
        <a:off x="37877" y="39310"/>
        <a:ext cx="4295377" cy="700160"/>
      </dsp:txXfrm>
    </dsp:sp>
    <dsp:sp modelId="{F916F956-653B-49BC-AB74-AA6DF3FB4ED7}">
      <dsp:nvSpPr>
        <dsp:cNvPr id="0" name=""/>
        <dsp:cNvSpPr/>
      </dsp:nvSpPr>
      <dsp:spPr>
        <a:xfrm>
          <a:off x="4371131" y="854939"/>
          <a:ext cx="6556697" cy="775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umožňujú zasiahnuť širšie publikum, znížiť náklady.</a:t>
          </a:r>
        </a:p>
      </dsp:txBody>
      <dsp:txXfrm>
        <a:off x="4371131" y="951928"/>
        <a:ext cx="6265729" cy="581936"/>
      </dsp:txXfrm>
    </dsp:sp>
    <dsp:sp modelId="{B53DD76B-BEB0-48B8-AF57-FEBB37D10FF0}">
      <dsp:nvSpPr>
        <dsp:cNvPr id="0" name=""/>
        <dsp:cNvSpPr/>
      </dsp:nvSpPr>
      <dsp:spPr>
        <a:xfrm>
          <a:off x="0" y="854939"/>
          <a:ext cx="4371131" cy="7759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Online </a:t>
          </a:r>
          <a:r>
            <a:rPr lang="sk-SK" sz="2000" b="1" kern="1200" dirty="0" err="1"/>
            <a:t>webináre</a:t>
          </a:r>
          <a:r>
            <a:rPr lang="sk-SK" sz="2000" b="1" kern="1200" dirty="0"/>
            <a:t> </a:t>
          </a:r>
          <a:endParaRPr lang="en-US" sz="2000" kern="1200" dirty="0"/>
        </a:p>
      </dsp:txBody>
      <dsp:txXfrm>
        <a:off x="37877" y="892816"/>
        <a:ext cx="4295377" cy="700160"/>
      </dsp:txXfrm>
    </dsp:sp>
    <dsp:sp modelId="{9FDBA816-D51F-43F2-A454-F676A5CB1F73}">
      <dsp:nvSpPr>
        <dsp:cNvPr id="0" name=""/>
        <dsp:cNvSpPr/>
      </dsp:nvSpPr>
      <dsp:spPr>
        <a:xfrm>
          <a:off x="4371131" y="1708445"/>
          <a:ext cx="6556697" cy="775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interaktívny výklad a diskusia.</a:t>
          </a:r>
        </a:p>
      </dsp:txBody>
      <dsp:txXfrm>
        <a:off x="4371131" y="1805434"/>
        <a:ext cx="6265729" cy="581936"/>
      </dsp:txXfrm>
    </dsp:sp>
    <dsp:sp modelId="{6F5D0B7C-7EBD-479A-A486-16B43B86B0F7}">
      <dsp:nvSpPr>
        <dsp:cNvPr id="0" name=""/>
        <dsp:cNvSpPr/>
      </dsp:nvSpPr>
      <dsp:spPr>
        <a:xfrm>
          <a:off x="0" y="1708445"/>
          <a:ext cx="4371131" cy="7759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Prezenčné prednášky </a:t>
          </a:r>
          <a:endParaRPr lang="en-US" sz="2000" kern="1200" dirty="0"/>
        </a:p>
      </dsp:txBody>
      <dsp:txXfrm>
        <a:off x="37877" y="1746322"/>
        <a:ext cx="4295377" cy="700160"/>
      </dsp:txXfrm>
    </dsp:sp>
    <dsp:sp modelId="{E51FE390-7E39-4676-9D1E-69CAEB131867}">
      <dsp:nvSpPr>
        <dsp:cNvPr id="0" name=""/>
        <dsp:cNvSpPr/>
      </dsp:nvSpPr>
      <dsp:spPr>
        <a:xfrm>
          <a:off x="4371131" y="2561951"/>
          <a:ext cx="6556697" cy="775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(kvízy, prípadové štúdie, praktické ukážky) na medzinárodných podujatiach, ktoré sa konajú na Slovensku.</a:t>
          </a:r>
        </a:p>
      </dsp:txBody>
      <dsp:txXfrm>
        <a:off x="4371131" y="2658940"/>
        <a:ext cx="6265729" cy="581936"/>
      </dsp:txXfrm>
    </dsp:sp>
    <dsp:sp modelId="{F148522A-5869-45EE-B13B-0CB46D5E1992}">
      <dsp:nvSpPr>
        <dsp:cNvPr id="0" name=""/>
        <dsp:cNvSpPr/>
      </dsp:nvSpPr>
      <dsp:spPr>
        <a:xfrm>
          <a:off x="0" y="2561951"/>
          <a:ext cx="4371131" cy="7759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Antidopingové workshopy </a:t>
          </a:r>
          <a:endParaRPr lang="en-US" sz="2000" kern="1200" dirty="0"/>
        </a:p>
      </dsp:txBody>
      <dsp:txXfrm>
        <a:off x="37877" y="2599828"/>
        <a:ext cx="4295377" cy="700160"/>
      </dsp:txXfrm>
    </dsp:sp>
    <dsp:sp modelId="{52739B2B-9A08-47E7-B3AC-8CB1BD594A3E}">
      <dsp:nvSpPr>
        <dsp:cNvPr id="0" name=""/>
        <dsp:cNvSpPr/>
      </dsp:nvSpPr>
      <dsp:spPr>
        <a:xfrm>
          <a:off x="4371131" y="3415457"/>
          <a:ext cx="6556697" cy="775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dostupné aj v slovenčine.</a:t>
          </a:r>
        </a:p>
      </dsp:txBody>
      <dsp:txXfrm>
        <a:off x="4371131" y="3512446"/>
        <a:ext cx="6265729" cy="581936"/>
      </dsp:txXfrm>
    </dsp:sp>
    <dsp:sp modelId="{F1F2CD6C-E5D9-4D54-ACC5-29D8056EA7F8}">
      <dsp:nvSpPr>
        <dsp:cNvPr id="0" name=""/>
        <dsp:cNvSpPr/>
      </dsp:nvSpPr>
      <dsp:spPr>
        <a:xfrm>
          <a:off x="0" y="3415457"/>
          <a:ext cx="4371131" cy="7759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Podcasty</a:t>
          </a:r>
        </a:p>
      </dsp:txBody>
      <dsp:txXfrm>
        <a:off x="37877" y="3453334"/>
        <a:ext cx="4295377" cy="700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3E4F-9A93-4288-9CFF-E4BB0701E557}">
      <dsp:nvSpPr>
        <dsp:cNvPr id="0" name=""/>
        <dsp:cNvSpPr/>
      </dsp:nvSpPr>
      <dsp:spPr>
        <a:xfrm>
          <a:off x="2073465" y="0"/>
          <a:ext cx="5282540" cy="52825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04CAC-2EBB-49E1-9A75-13124C46FC6E}">
      <dsp:nvSpPr>
        <dsp:cNvPr id="0" name=""/>
        <dsp:cNvSpPr/>
      </dsp:nvSpPr>
      <dsp:spPr>
        <a:xfrm>
          <a:off x="4688897" y="531091"/>
          <a:ext cx="4821430" cy="6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Zvážiť mechanizmy overovania – či športovci prešli vzdelávaním (aké mali výsledky, spätné väzby).</a:t>
          </a:r>
          <a:endParaRPr lang="en-US" sz="1400" kern="1200" dirty="0"/>
        </a:p>
      </dsp:txBody>
      <dsp:txXfrm>
        <a:off x="4719419" y="561613"/>
        <a:ext cx="4760386" cy="564194"/>
      </dsp:txXfrm>
    </dsp:sp>
    <dsp:sp modelId="{AC0BFCA7-DAFC-4100-A076-94752BDF56C1}">
      <dsp:nvSpPr>
        <dsp:cNvPr id="0" name=""/>
        <dsp:cNvSpPr/>
      </dsp:nvSpPr>
      <dsp:spPr>
        <a:xfrm>
          <a:off x="4676090" y="1228303"/>
          <a:ext cx="4845603" cy="6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Zabezpečiť aby členovia mali prístup k aktuálnemu zoznamu zakázaných látok a metód.</a:t>
          </a:r>
          <a:endParaRPr lang="en-US" sz="1400" kern="1200" dirty="0"/>
        </a:p>
      </dsp:txBody>
      <dsp:txXfrm>
        <a:off x="4706612" y="1258825"/>
        <a:ext cx="4784559" cy="564194"/>
      </dsp:txXfrm>
    </dsp:sp>
    <dsp:sp modelId="{7820A0D9-F906-4730-97CC-B93DEE1DCDA3}">
      <dsp:nvSpPr>
        <dsp:cNvPr id="0" name=""/>
        <dsp:cNvSpPr/>
      </dsp:nvSpPr>
      <dsp:spPr>
        <a:xfrm>
          <a:off x="4686270" y="1928352"/>
          <a:ext cx="4830117" cy="6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Zabezpečiť pre členov určitú formu vzdelávania (zväz/organizácia si to definuje  v edukačnom pláne).</a:t>
          </a:r>
          <a:endParaRPr lang="en-US" sz="1400" kern="1200" dirty="0"/>
        </a:p>
      </dsp:txBody>
      <dsp:txXfrm>
        <a:off x="4716792" y="1958874"/>
        <a:ext cx="4769073" cy="564194"/>
      </dsp:txXfrm>
    </dsp:sp>
    <dsp:sp modelId="{865386DF-2785-4ACA-9B0F-42D5B240CA43}">
      <dsp:nvSpPr>
        <dsp:cNvPr id="0" name=""/>
        <dsp:cNvSpPr/>
      </dsp:nvSpPr>
      <dsp:spPr>
        <a:xfrm>
          <a:off x="4686253" y="2641270"/>
          <a:ext cx="4835439" cy="6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Zverejniť na webovej stránke zväzu/organizácie aktuálne antidopingové informácie</a:t>
          </a:r>
          <a:r>
            <a:rPr lang="sk-SK" sz="1400" kern="1200" dirty="0"/>
            <a:t> a ďalšie nástroje pre antidopingové vzdelávanie.</a:t>
          </a:r>
          <a:endParaRPr lang="en-US" sz="1400" kern="1200" dirty="0"/>
        </a:p>
      </dsp:txBody>
      <dsp:txXfrm>
        <a:off x="4716775" y="2671792"/>
        <a:ext cx="4774395" cy="564194"/>
      </dsp:txXfrm>
    </dsp:sp>
    <dsp:sp modelId="{80FACE8D-C408-4275-858E-4896EAAE4A37}">
      <dsp:nvSpPr>
        <dsp:cNvPr id="0" name=""/>
        <dsp:cNvSpPr/>
      </dsp:nvSpPr>
      <dsp:spPr>
        <a:xfrm>
          <a:off x="4709963" y="3335138"/>
          <a:ext cx="4806425" cy="6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Vypracovať a plniť edukačný antidopingový plán </a:t>
          </a:r>
          <a:r>
            <a:rPr lang="sk-SK" sz="1400" kern="1200" dirty="0"/>
            <a:t>(šablónu zasiela SADA).</a:t>
          </a:r>
          <a:endParaRPr lang="en-US" sz="1400" kern="1200" dirty="0"/>
        </a:p>
      </dsp:txBody>
      <dsp:txXfrm>
        <a:off x="4740485" y="3365660"/>
        <a:ext cx="4745381" cy="564194"/>
      </dsp:txXfrm>
    </dsp:sp>
    <dsp:sp modelId="{B58F52E1-BF45-4265-A2D2-6BB62583891A}">
      <dsp:nvSpPr>
        <dsp:cNvPr id="0" name=""/>
        <dsp:cNvSpPr/>
      </dsp:nvSpPr>
      <dsp:spPr>
        <a:xfrm>
          <a:off x="4693825" y="4038531"/>
          <a:ext cx="4822563" cy="6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Integrácia vzdelávania do strategických dokumentov </a:t>
          </a:r>
          <a:r>
            <a:rPr lang="sk-SK" sz="1400" kern="1200" dirty="0"/>
            <a:t>zväzu/organizácie – nie ako ad hoc aktivita, ale ako systematická súčasť.</a:t>
          </a:r>
          <a:r>
            <a:rPr lang="sk-SK" sz="1400" b="1" kern="1200" dirty="0"/>
            <a:t> </a:t>
          </a:r>
          <a:endParaRPr lang="en-US" sz="1400" kern="1200" dirty="0"/>
        </a:p>
      </dsp:txBody>
      <dsp:txXfrm>
        <a:off x="4724347" y="4069053"/>
        <a:ext cx="4761519" cy="564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BDF12-0E5A-447C-B34B-AD4F623C1389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Zasielanie dotazníka </a:t>
          </a:r>
          <a:r>
            <a:rPr lang="sk-SK" sz="2100" kern="1200"/>
            <a:t>pre zefektívnenie antidopingového vzdelávania (1x ročne, júl/august).</a:t>
          </a:r>
          <a:endParaRPr lang="en-US" sz="2100" kern="1200"/>
        </a:p>
      </dsp:txBody>
      <dsp:txXfrm>
        <a:off x="23773" y="23773"/>
        <a:ext cx="7797822" cy="764123"/>
      </dsp:txXfrm>
    </dsp:sp>
    <dsp:sp modelId="{BA6EF4B0-C37B-4FD5-92E6-150B173FE6CE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Zasielanie antidopingových vzdelávacích materiálov </a:t>
          </a:r>
          <a:r>
            <a:rPr lang="sk-SK" sz="2100" kern="1200"/>
            <a:t>pre zverejnenie na web (1x ročne – október).</a:t>
          </a:r>
          <a:endParaRPr lang="en-US" sz="2100" kern="1200"/>
        </a:p>
      </dsp:txBody>
      <dsp:txXfrm>
        <a:off x="755937" y="983018"/>
        <a:ext cx="7434967" cy="764123"/>
      </dsp:txXfrm>
    </dsp:sp>
    <dsp:sp modelId="{8B613659-40B9-409E-A604-99EBBB637FF9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Zasielanie šablóny edukačného plánu </a:t>
          </a:r>
          <a:r>
            <a:rPr lang="sk-SK" sz="2100" kern="1200"/>
            <a:t>s požiadavkou na jeho vyplnenie (december).</a:t>
          </a:r>
          <a:endParaRPr lang="en-US" sz="2100" kern="1200"/>
        </a:p>
      </dsp:txBody>
      <dsp:txXfrm>
        <a:off x="1477174" y="1942263"/>
        <a:ext cx="7445895" cy="764123"/>
      </dsp:txXfrm>
    </dsp:sp>
    <dsp:sp modelId="{F239C649-8EDA-44B8-A642-1EF731930CD0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Objednávanie prednášok/webinárov </a:t>
          </a:r>
          <a:r>
            <a:rPr lang="sk-SK" sz="2100" kern="1200"/>
            <a:t>(priebežne)</a:t>
          </a:r>
          <a:endParaRPr lang="en-US" sz="2100" kern="1200"/>
        </a:p>
      </dsp:txBody>
      <dsp:txXfrm>
        <a:off x="2209338" y="2901508"/>
        <a:ext cx="7434967" cy="764123"/>
      </dsp:txXfrm>
    </dsp:sp>
    <dsp:sp modelId="{F60D20C9-ADC3-439C-8A9D-D8A3020E2215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3384" y="621664"/>
        <a:ext cx="290172" cy="397007"/>
      </dsp:txXfrm>
    </dsp:sp>
    <dsp:sp modelId="{C51E4D44-C527-4BA7-9529-BA5DFD5442FB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5548" y="1580910"/>
        <a:ext cx="290172" cy="397007"/>
      </dsp:txXfrm>
    </dsp:sp>
    <dsp:sp modelId="{6B10B737-361B-41B7-87BF-52B9C856472B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6785" y="2540155"/>
        <a:ext cx="290172" cy="39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60647-2510-465D-BD71-060C380E6668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47BD6-F828-40F2-8F0C-500F959B0D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89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30669-399F-B9A9-902B-CD243F5BE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94265AA-D0D3-AF6C-550F-802613D08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9A89B46-5B22-BE45-65A5-28B578527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SADA je </a:t>
            </a:r>
            <a:r>
              <a:rPr lang="sk-SK" dirty="0" err="1"/>
              <a:t>koordinator</a:t>
            </a:r>
            <a:r>
              <a:rPr lang="sk-SK" dirty="0"/>
              <a:t> vzdelávania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0E27227-4147-77DE-9D50-B316BDD5A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94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/>
              <a:t>Sportovec</a:t>
            </a:r>
            <a:r>
              <a:rPr lang="sk-SK" dirty="0"/>
              <a:t> nesie zodpovednosť za všetky látky, ktoré sa dostanú do jeho tela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err="1"/>
              <a:t>Kodex</a:t>
            </a:r>
            <a:r>
              <a:rPr lang="sk-SK" sz="1200" dirty="0"/>
              <a:t> - </a:t>
            </a:r>
            <a:r>
              <a:rPr lang="en-US" sz="1200" dirty="0" err="1"/>
              <a:t>vzdelávanie</a:t>
            </a:r>
            <a:r>
              <a:rPr lang="en-US" sz="1200" dirty="0"/>
              <a:t> je </a:t>
            </a:r>
            <a:r>
              <a:rPr lang="en-US" sz="1200" dirty="0" err="1"/>
              <a:t>nevyhnutnou</a:t>
            </a:r>
            <a:r>
              <a:rPr lang="en-US" sz="1200" dirty="0"/>
              <a:t> </a:t>
            </a:r>
            <a:r>
              <a:rPr lang="en-US" sz="1200" dirty="0" err="1"/>
              <a:t>súčasťou</a:t>
            </a:r>
            <a:r>
              <a:rPr lang="en-US" sz="1200" dirty="0"/>
              <a:t> </a:t>
            </a:r>
            <a:r>
              <a:rPr lang="en-US" sz="1200" dirty="0" err="1"/>
              <a:t>boja</a:t>
            </a:r>
            <a:r>
              <a:rPr lang="en-US" sz="1200" dirty="0"/>
              <a:t> </a:t>
            </a:r>
            <a:r>
              <a:rPr lang="en-US" sz="1200" dirty="0" err="1"/>
              <a:t>proti</a:t>
            </a:r>
            <a:r>
              <a:rPr lang="en-US" sz="1200" dirty="0"/>
              <a:t> </a:t>
            </a:r>
            <a:r>
              <a:rPr lang="en-US" sz="1200" dirty="0" err="1"/>
              <a:t>dopingu</a:t>
            </a:r>
            <a:r>
              <a:rPr lang="en-US" sz="1200" dirty="0"/>
              <a:t>.</a:t>
            </a:r>
            <a:endParaRPr lang="sk-SK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dirty="0"/>
              <a:t>- </a:t>
            </a:r>
            <a:r>
              <a:rPr lang="en-US" sz="1200" dirty="0" err="1"/>
              <a:t>ako</a:t>
            </a:r>
            <a:r>
              <a:rPr lang="en-US" sz="1200" dirty="0"/>
              <a:t> </a:t>
            </a:r>
            <a:r>
              <a:rPr lang="en-US" sz="1200" dirty="0" err="1"/>
              <a:t>majú</a:t>
            </a:r>
            <a:r>
              <a:rPr lang="en-US" sz="1200" dirty="0"/>
              <a:t> </a:t>
            </a:r>
            <a:r>
              <a:rPr lang="en-US" sz="1200" dirty="0" err="1"/>
              <a:t>byť</a:t>
            </a:r>
            <a:r>
              <a:rPr lang="en-US" sz="1200" dirty="0"/>
              <a:t> </a:t>
            </a:r>
            <a:r>
              <a:rPr lang="en-US" sz="1200" dirty="0" err="1"/>
              <a:t>vzdelávacie</a:t>
            </a:r>
            <a:r>
              <a:rPr lang="en-US" sz="1200" dirty="0"/>
              <a:t> </a:t>
            </a:r>
            <a:r>
              <a:rPr lang="en-US" sz="1200" dirty="0" err="1"/>
              <a:t>programy</a:t>
            </a:r>
            <a:r>
              <a:rPr lang="en-US" sz="1200" dirty="0"/>
              <a:t> </a:t>
            </a:r>
            <a:r>
              <a:rPr lang="en-US" sz="1200" dirty="0" err="1"/>
              <a:t>navrhnuté</a:t>
            </a:r>
            <a:r>
              <a:rPr lang="en-US" sz="1200" dirty="0"/>
              <a:t> a </a:t>
            </a:r>
            <a:r>
              <a:rPr lang="en-US" sz="1200" dirty="0" err="1"/>
              <a:t>realizované</a:t>
            </a:r>
            <a:r>
              <a:rPr lang="en-US" sz="1200" dirty="0"/>
              <a:t>.</a:t>
            </a:r>
            <a:endParaRPr lang="sk-SK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110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5AC0-4067-4D6D-45A9-F33788193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193BFC8-4F63-CE2E-7473-29FC8EA2F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73EC215-EA29-89EC-25B4-DA179BF8C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SADA ponúka prístup k širokému spektru vzdelávacích nástrojov: e‑learningové kurzy (napr. platforma ADEL), podcasty, vzdelávacie videá, odborné články o doplnkoch výživy a zakázaných látkach, prezenčné prednášky či online </a:t>
            </a:r>
            <a:r>
              <a:rPr lang="sk-SK" dirty="0" err="1"/>
              <a:t>webináre</a:t>
            </a:r>
            <a:r>
              <a:rPr lang="sk-SK" dirty="0"/>
              <a:t>.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0F804EF-F24E-814D-8B14-F8A152608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FFBE-4D11-6754-A7C1-A7857D8E2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45400E9-BD20-FE56-1C20-374DBD0E8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CD8B027-899E-A72F-AB50-2DDC37BE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SADA ponúka prístup k širokému spektru vzdelávacích nástrojov: e‑learningové kurzy (napr. platforma ADEL), podcasty, vzdelávacie videá, odborné články o doplnkoch výživy a zakázaných látkach, prezenčné prednášky či online </a:t>
            </a:r>
            <a:r>
              <a:rPr lang="sk-SK" dirty="0" err="1"/>
              <a:t>webináre</a:t>
            </a:r>
            <a:r>
              <a:rPr lang="sk-SK" dirty="0"/>
              <a:t>.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79A483-EBF2-1DF9-EB32-D24480646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238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2DAB-E40B-56B8-282B-C1D31184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C9ED1FB-1085-9110-9343-930288A96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16B637C-1703-6232-D894-356CE4771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SADA ponúka prístup k širokému spektru vzdelávacích nástrojov: e‑learningové kurzy (napr. platforma ADEL), podcasty, vzdelávacie videá, odborné články o doplnkoch výživy a zakázaných látkach, prezenčné prednášky či online </a:t>
            </a:r>
            <a:r>
              <a:rPr lang="sk-SK" dirty="0" err="1"/>
              <a:t>webináre</a:t>
            </a:r>
            <a:r>
              <a:rPr lang="sk-SK" dirty="0"/>
              <a:t>.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688B63E-6FC1-7B41-0E42-F761004E0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51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772E-DFE8-AB40-FE2A-ECE54CADB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340381C-4754-735A-00A1-7E2AAD613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64B85E0-6609-A250-8B50-CFCC6F188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SADA je </a:t>
            </a:r>
            <a:r>
              <a:rPr lang="sk-SK" dirty="0" err="1"/>
              <a:t>koordinator</a:t>
            </a:r>
            <a:r>
              <a:rPr lang="sk-SK" dirty="0"/>
              <a:t> vzdelávania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1A9F2EA-2060-CB32-3398-9F901D8E8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604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1DF1C-D0AB-0D45-0A95-E6B1EF3A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30E5D0E-23E8-0F27-FE12-53FB2598D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174F829-146E-2AC7-4FE9-E38DEDA98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SADA je </a:t>
            </a:r>
            <a:r>
              <a:rPr lang="sk-SK" dirty="0" err="1"/>
              <a:t>koordinator</a:t>
            </a:r>
            <a:r>
              <a:rPr lang="sk-SK" dirty="0"/>
              <a:t> vzdelávania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85EB59-2FE8-26BA-F4FF-54219E24C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203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51751-5A7A-6332-1E22-35F9CC9AD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6712F46-2CAC-4CC6-F56B-9E614BA5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9657EBF-434D-FEFB-7638-F5C1EDEB9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Prispôsobenie vzdelávania rôznym cieľovým skupinám: mládež, amatérski športovci, profesionáli, tréneri, lekári. </a:t>
            </a:r>
            <a:br>
              <a:rPr lang="sk-SK" dirty="0"/>
            </a:b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6778DBA-70EE-5298-965D-78D5EF06E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38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225F3-F9BD-AADA-0B08-900E280BF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7035537-1A81-99E5-1DC6-56357FFDB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4D07D8B-1B30-D926-9347-139F7DEAF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SADA je </a:t>
            </a:r>
            <a:r>
              <a:rPr lang="sk-SK" dirty="0" err="1"/>
              <a:t>koordinator</a:t>
            </a:r>
            <a:r>
              <a:rPr lang="sk-SK" dirty="0"/>
              <a:t> vzdelávania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63A2E07-2163-7B99-1825-E5446658F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47BD6-F828-40F2-8F0C-500F959B0DD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184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0BACF-7A04-3369-893D-CC8120700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0F4AEE-EDC0-345F-BD2E-399D3DF9E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5A803C-E226-E732-61A7-7BDF97E5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4790EB-1766-FFCB-8B40-D1ACB0B7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59FB27B-0E45-9DEC-690E-28E4DDC7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91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35F25-5D9D-43C2-43A2-CC931616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8B9D991-81F9-EEDD-E5BD-C08F7B2D2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C85026-061A-C1E1-A635-BBA5E402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ADC0DC-C0F7-879F-1A30-EE0AC6A9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BDD4C62-1AC3-F925-7702-853EF92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426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D136171-0F9D-3DF8-3867-447D02A3C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F76E8FA-81E8-B842-F74E-E228DBB70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36F9C4C-93BA-C513-E204-CBFBC3EC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00A4854-EE24-488E-08E1-E546B11D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21225E-798C-6B0A-68DB-E34613AA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45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solidFill>
          <a:srgbClr val="02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56568" y="2235199"/>
            <a:ext cx="4959395" cy="17262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600" b="0" i="0" cap="all" baseline="0">
                <a:solidFill>
                  <a:schemeClr val="bg1"/>
                </a:solidFill>
                <a:latin typeface="Gotham Rounded Light" charset="0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976" y="2743201"/>
            <a:ext cx="2945562" cy="137159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992469" y="2299447"/>
            <a:ext cx="0" cy="2259106"/>
          </a:xfrm>
          <a:prstGeom prst="line">
            <a:avLst/>
          </a:prstGeom>
          <a:ln w="25400" cap="rnd">
            <a:solidFill>
              <a:srgbClr val="005A81">
                <a:alpha val="5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356568" y="4105427"/>
            <a:ext cx="4959395" cy="26108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i="0">
                <a:solidFill>
                  <a:srgbClr val="65C5F0"/>
                </a:solidFill>
                <a:latin typeface="Gotham Rounded Light" charset="0"/>
                <a:ea typeface="Gotham Rounded Light" charset="0"/>
                <a:cs typeface="Gotham Rounded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/>
          </p:nvPr>
        </p:nvSpPr>
        <p:spPr>
          <a:xfrm>
            <a:off x="1356568" y="4366507"/>
            <a:ext cx="4959395" cy="26108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 i="0">
                <a:solidFill>
                  <a:srgbClr val="005A81"/>
                </a:solidFill>
                <a:latin typeface="Gotham Rounded" charset="0"/>
                <a:ea typeface="Gotham Rounded" charset="0"/>
                <a:cs typeface="Gotham Rounde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6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4E43E-BCD4-F11E-77CB-6458D99C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608E90-5297-916A-205A-B775FD1C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5ED655-F72C-DBBE-6CF9-687528FB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87A62B-B8C8-452B-A2A9-7F48BFC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106D384-99B3-C442-59E3-65721110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461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329B9-A0CB-8607-7FC9-49C8BD96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C90459-BDCC-EBED-E06C-627D9512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1F675B7-6FC2-3CD4-22F6-986E40DF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4EC19C-25E1-90B4-6360-B8EA15E6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0D7076-5024-21B9-3B30-44D34B1E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120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A92E5-42F1-284F-32F6-03E3A8AD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9B4894-7386-1C90-409F-6DFBB8F4A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0276C6A-9E3D-3218-56F5-8B0164B8C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10C1720-30AF-024C-FBFA-EB7A954B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0E56C8E-FD0B-17AF-8F25-4B274382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1AD00E-3E71-A844-564B-AF3C7B1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56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04FE8-EFFD-C03C-CC99-884C0861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1A357E-56D0-C48E-5620-290DD504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6868515-3BE7-1992-FD1B-EFEFAFD60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ACE9BA-E5B9-078F-0C7D-892892D9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9D2787B-88FF-D128-918E-96B548F71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4EDE1A6-326B-16DE-0BAC-EC6D40AC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29F294D-AE90-FCD8-8D4F-BFDF7AF8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6CFF2C2-FA94-8EF6-DDEA-518A4766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3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24BD3-34D3-7D26-F86A-91597093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A0619AB-2509-C820-6526-7E097CF8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D75BB58-1D6C-E816-1D9C-2E4984BA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8AAC941-6AC1-2275-916B-00DF93CD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392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15CF680-2D72-C193-67BC-46F9168C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A90F89E-86BB-2781-8A3B-5F45B106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326BC72-3F12-33F4-E376-B942E70F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53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58978-BAC0-ABD3-24FE-61AD156C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423CB9-2218-86A8-F27D-6077E11A1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BB3AC0-1A02-F3F9-0A27-C115387A3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E8E4DC1-B281-B3F9-EF83-87248E24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E594E33-8A18-5C3D-EC3A-4B7BC541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9AEBF-B886-5672-787F-09EFB357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05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8CCC9-0A84-1BEE-67F9-82212A3A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B80D957-77E5-D4C8-E74F-67151D691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C4B573-3C3D-8083-D900-C7AE24069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CD70A00-F052-73FC-A23D-6BEA6C6C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BDCC1A7-0C3F-B784-357F-8F64AE12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BDF4106-23B8-93CC-6043-96D44C98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304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F4C4EB4-BFA9-28B9-AA33-0E52D380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602472-7E11-C52B-69F5-F610A67B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075331B-E771-EA82-9C04-E2A791C4A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F733C-DDBB-4B44-9CE9-6DF979EC9C42}" type="datetimeFigureOut">
              <a:rPr lang="sk-SK" smtClean="0"/>
              <a:t>22. 10. 2025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4FC820-0A0A-19C0-A7BF-69E26256F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0BCFE1E-4C8D-C616-173C-78EF4D976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C5900-D65A-4102-8015-F0FEEC2A23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2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amila.chomanicova@antidoping.sk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37804" y="2641226"/>
            <a:ext cx="6195753" cy="2282351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chemeClr val="accent4"/>
                </a:solidFill>
                <a:latin typeface="Tw Cen MT Condensed Extra Bold" panose="020B0803020202020204" pitchFamily="34" charset="-18"/>
              </a:rPr>
              <a:t>Antidopingové vzdelávanie</a:t>
            </a:r>
            <a:br>
              <a:rPr lang="sk-SK" sz="4400" dirty="0">
                <a:latin typeface="Tw Cen MT Condensed Extra Bold" panose="020B0803020202020204" pitchFamily="34" charset="-18"/>
              </a:rPr>
            </a:br>
            <a:r>
              <a:rPr lang="sk-SK" sz="4400" dirty="0">
                <a:latin typeface="Tw Cen MT Condensed Extra Bold" panose="020B0803020202020204" pitchFamily="34" charset="-18"/>
              </a:rPr>
              <a:t> </a:t>
            </a:r>
            <a:endParaRPr lang="en-GB" sz="4400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6280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A82178-D631-4543-5F1A-D129DCE1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900259-03E3-ECD2-0361-392B01D8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Súčasnosť</a:t>
            </a:r>
          </a:p>
        </p:txBody>
      </p:sp>
      <p:graphicFrame>
        <p:nvGraphicFramePr>
          <p:cNvPr id="6" name="BlokTextu 3">
            <a:extLst>
              <a:ext uri="{FF2B5EF4-FFF2-40B4-BE49-F238E27FC236}">
                <a16:creationId xmlns:a16="http://schemas.microsoft.com/office/drawing/2014/main" id="{EEA6F67A-8C45-DDD8-49DD-94909EDC8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11194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E3DB121B-19BF-4DFF-1845-8E3FA4BD2818}"/>
              </a:ext>
            </a:extLst>
          </p:cNvPr>
          <p:cNvSpPr txBox="1"/>
          <p:nvPr/>
        </p:nvSpPr>
        <p:spPr>
          <a:xfrm>
            <a:off x="3789045" y="6074551"/>
            <a:ext cx="461391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k-SK" sz="2400" dirty="0"/>
              <a:t>Osobná zodpovednosť športovca.</a:t>
            </a:r>
          </a:p>
        </p:txBody>
      </p:sp>
    </p:spTree>
    <p:extLst>
      <p:ext uri="{BB962C8B-B14F-4D97-AF65-F5344CB8AC3E}">
        <p14:creationId xmlns:p14="http://schemas.microsoft.com/office/powerpoint/2010/main" val="47826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F057D-3B09-A23D-8F97-FF190E326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8C1564-38B1-96E9-FFAC-CDCEDA0A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Nástroje vzdelávania</a:t>
            </a:r>
          </a:p>
        </p:txBody>
      </p:sp>
      <p:graphicFrame>
        <p:nvGraphicFramePr>
          <p:cNvPr id="7" name="BlokTextu 3">
            <a:extLst>
              <a:ext uri="{FF2B5EF4-FFF2-40B4-BE49-F238E27FC236}">
                <a16:creationId xmlns:a16="http://schemas.microsoft.com/office/drawing/2014/main" id="{7EB53E13-AC09-C648-C93F-58E8EF5AF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92778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52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EB868-4940-03CF-106D-D55E0E700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3719CC-CACF-185D-E329-2C52E5C4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Povinnosti </a:t>
            </a:r>
          </a:p>
        </p:txBody>
      </p:sp>
      <p:graphicFrame>
        <p:nvGraphicFramePr>
          <p:cNvPr id="7" name="BlokTextu 3">
            <a:extLst>
              <a:ext uri="{FF2B5EF4-FFF2-40B4-BE49-F238E27FC236}">
                <a16:creationId xmlns:a16="http://schemas.microsoft.com/office/drawing/2014/main" id="{1BF2E3F7-9D78-EA84-43EC-7E8364C67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934725"/>
              </p:ext>
            </p:extLst>
          </p:nvPr>
        </p:nvGraphicFramePr>
        <p:xfrm>
          <a:off x="644056" y="1575459"/>
          <a:ext cx="10927829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ntidoping - Slovenský zväz cyklistiky">
            <a:extLst>
              <a:ext uri="{FF2B5EF4-FFF2-40B4-BE49-F238E27FC236}">
                <a16:creationId xmlns:a16="http://schemas.microsoft.com/office/drawing/2014/main" id="{412AD455-AB57-249A-0ED5-9C9192F0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9" y="1924820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1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815D4-BCC9-DE96-F435-8775D9431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0F6233-7C68-1572-8848-9ED220A7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Komunikácia SADA – športová organizácia</a:t>
            </a:r>
          </a:p>
        </p:txBody>
      </p:sp>
      <p:graphicFrame>
        <p:nvGraphicFramePr>
          <p:cNvPr id="6" name="BlokTextu 3">
            <a:extLst>
              <a:ext uri="{FF2B5EF4-FFF2-40B4-BE49-F238E27FC236}">
                <a16:creationId xmlns:a16="http://schemas.microsoft.com/office/drawing/2014/main" id="{9FEB3C3B-F021-CD86-C223-5FAEB4241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67756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8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50141B-AFAE-1614-36BC-6EE964C4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Praktické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skúsenosti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výzvy a upozornenia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90BFF46-D04A-AABA-0DD3-68E5074ADA9F}"/>
              </a:ext>
            </a:extLst>
          </p:cNvPr>
          <p:cNvSpPr txBox="1"/>
          <p:nvPr/>
        </p:nvSpPr>
        <p:spPr>
          <a:xfrm>
            <a:off x="6213192" y="649480"/>
            <a:ext cx="5454552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Náročná</a:t>
            </a:r>
            <a:r>
              <a:rPr lang="en-US" sz="2000" dirty="0"/>
              <a:t> </a:t>
            </a:r>
            <a:r>
              <a:rPr lang="en-US" sz="2000" dirty="0" err="1"/>
              <a:t>komunikácia</a:t>
            </a:r>
            <a:r>
              <a:rPr lang="en-US" sz="2000" dirty="0"/>
              <a:t> s </a:t>
            </a:r>
            <a:r>
              <a:rPr lang="en-US" sz="2000" dirty="0" err="1"/>
              <a:t>osobou</a:t>
            </a:r>
            <a:r>
              <a:rPr lang="en-US" sz="2000" dirty="0"/>
              <a:t> </a:t>
            </a:r>
            <a:r>
              <a:rPr lang="en-US" sz="2000" dirty="0" err="1"/>
              <a:t>zodpovednou</a:t>
            </a:r>
            <a:r>
              <a:rPr lang="en-US" sz="2000" dirty="0"/>
              <a:t> za </a:t>
            </a:r>
            <a:r>
              <a:rPr lang="en-US" sz="2000" dirty="0" err="1"/>
              <a:t>antidopingové</a:t>
            </a:r>
            <a:r>
              <a:rPr lang="en-US" sz="2000" dirty="0"/>
              <a:t> </a:t>
            </a:r>
            <a:r>
              <a:rPr lang="en-US" sz="2000" dirty="0" err="1"/>
              <a:t>vzdelávanie</a:t>
            </a:r>
            <a:r>
              <a:rPr lang="sk-SK" sz="2000" dirty="0"/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 dirty="0" err="1"/>
              <a:t>webe</a:t>
            </a:r>
            <a:r>
              <a:rPr lang="en-US" sz="2000" dirty="0"/>
              <a:t> </a:t>
            </a:r>
            <a:r>
              <a:rPr lang="en-US" sz="2000" dirty="0" err="1"/>
              <a:t>organizácie</a:t>
            </a:r>
            <a:r>
              <a:rPr lang="en-US" sz="2000" dirty="0"/>
              <a:t> je </a:t>
            </a:r>
            <a:r>
              <a:rPr lang="en-US" sz="2000" dirty="0" err="1"/>
              <a:t>ohľadom</a:t>
            </a:r>
            <a:r>
              <a:rPr lang="en-US" sz="2000" dirty="0"/>
              <a:t> </a:t>
            </a:r>
            <a:r>
              <a:rPr lang="en-US" sz="2000" dirty="0" err="1"/>
              <a:t>antidopingu</a:t>
            </a:r>
            <a:r>
              <a:rPr lang="en-US" sz="2000" dirty="0"/>
              <a:t> </a:t>
            </a:r>
            <a:r>
              <a:rPr lang="en-US" sz="2000" dirty="0" err="1"/>
              <a:t>len</a:t>
            </a:r>
            <a:r>
              <a:rPr lang="en-US" sz="2000" dirty="0"/>
              <a:t> logo SADA s </a:t>
            </a:r>
            <a:r>
              <a:rPr lang="en-US" sz="2000" dirty="0" err="1"/>
              <a:t>prelinkovaním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web antidoping.sk</a:t>
            </a:r>
            <a:endParaRPr lang="sk-SK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Veľmi</a:t>
            </a:r>
            <a:r>
              <a:rPr lang="en-US" sz="2000" dirty="0"/>
              <a:t> </a:t>
            </a:r>
            <a:r>
              <a:rPr lang="en-US" sz="2000" dirty="0" err="1"/>
              <a:t>stroho</a:t>
            </a:r>
            <a:r>
              <a:rPr lang="en-US" sz="2000" dirty="0"/>
              <a:t> </a:t>
            </a:r>
            <a:r>
              <a:rPr lang="en-US" sz="2000" dirty="0" err="1"/>
              <a:t>vyplnený</a:t>
            </a:r>
            <a:r>
              <a:rPr lang="en-US" sz="2000" dirty="0"/>
              <a:t> </a:t>
            </a:r>
            <a:r>
              <a:rPr lang="en-US" sz="2000" dirty="0" err="1"/>
              <a:t>edukačný</a:t>
            </a:r>
            <a:r>
              <a:rPr lang="en-US" sz="2000" dirty="0"/>
              <a:t> </a:t>
            </a:r>
            <a:r>
              <a:rPr lang="en-US" sz="2000" dirty="0" err="1"/>
              <a:t>plán</a:t>
            </a:r>
            <a:r>
              <a:rPr lang="en-US" sz="2000" dirty="0"/>
              <a:t>/</a:t>
            </a:r>
            <a:r>
              <a:rPr lang="en-US" sz="2000" dirty="0" err="1"/>
              <a:t>nedodržanie</a:t>
            </a:r>
            <a:r>
              <a:rPr lang="en-US" sz="2000" dirty="0"/>
              <a:t> </a:t>
            </a:r>
            <a:r>
              <a:rPr lang="en-US" sz="2000" dirty="0" err="1"/>
              <a:t>deadlinu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zaslanie</a:t>
            </a:r>
            <a:r>
              <a:rPr lang="sk-SK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Organizácia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za </a:t>
            </a:r>
            <a:r>
              <a:rPr lang="en-US" sz="2000" dirty="0" err="1"/>
              <a:t>celý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neobjedná</a:t>
            </a:r>
            <a:r>
              <a:rPr lang="en-US" sz="2000" dirty="0"/>
              <a:t> </a:t>
            </a:r>
            <a:r>
              <a:rPr lang="en-US" sz="2000" dirty="0" err="1"/>
              <a:t>žiadnu</a:t>
            </a:r>
            <a:r>
              <a:rPr lang="en-US" sz="2000" dirty="0"/>
              <a:t> </a:t>
            </a:r>
            <a:r>
              <a:rPr lang="en-US" sz="2000" dirty="0" err="1"/>
              <a:t>prednášku</a:t>
            </a:r>
            <a:r>
              <a:rPr lang="en-US" sz="2000" dirty="0"/>
              <a:t>/</a:t>
            </a:r>
            <a:r>
              <a:rPr lang="en-US" sz="2000" dirty="0" err="1"/>
              <a:t>webinár</a:t>
            </a:r>
            <a:r>
              <a:rPr lang="en-US" sz="2000" dirty="0"/>
              <a:t> a od </a:t>
            </a:r>
            <a:r>
              <a:rPr lang="en-US" sz="2000" dirty="0" err="1"/>
              <a:t>svojich</a:t>
            </a:r>
            <a:r>
              <a:rPr lang="en-US" sz="2000" dirty="0"/>
              <a:t> </a:t>
            </a:r>
            <a:r>
              <a:rPr lang="en-US" sz="2000" dirty="0" err="1"/>
              <a:t>členov</a:t>
            </a:r>
            <a:r>
              <a:rPr lang="en-US" sz="2000" dirty="0"/>
              <a:t> (</a:t>
            </a:r>
            <a:r>
              <a:rPr lang="en-US" sz="2000" dirty="0" err="1"/>
              <a:t>napr</a:t>
            </a:r>
            <a:r>
              <a:rPr lang="en-US" sz="2000" dirty="0"/>
              <a:t>. </a:t>
            </a:r>
            <a:r>
              <a:rPr lang="en-US" sz="2000" dirty="0" err="1"/>
              <a:t>reprezentantov</a:t>
            </a:r>
            <a:r>
              <a:rPr lang="en-US" sz="2000" dirty="0"/>
              <a:t>) </a:t>
            </a:r>
            <a:r>
              <a:rPr lang="en-US" sz="2000" dirty="0" err="1"/>
              <a:t>nevyžaduje</a:t>
            </a:r>
            <a:r>
              <a:rPr lang="en-US" sz="2000" dirty="0"/>
              <a:t> ani </a:t>
            </a:r>
            <a:r>
              <a:rPr lang="en-US" sz="2000" dirty="0" err="1"/>
              <a:t>absolvovanie</a:t>
            </a:r>
            <a:r>
              <a:rPr lang="en-US" sz="2000" dirty="0"/>
              <a:t> e-</a:t>
            </a:r>
            <a:r>
              <a:rPr lang="en-US" sz="2000" dirty="0" err="1"/>
              <a:t>learningu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platforme</a:t>
            </a:r>
            <a:r>
              <a:rPr lang="en-US" sz="2000" dirty="0"/>
              <a:t> ADEL.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V edukačnom pláne nie je žiadne finančné krytie.</a:t>
            </a:r>
            <a:endParaRPr lang="en-US" sz="20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553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50D99-5E5A-5D03-0533-533A14B0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C5755B-B9EF-6913-8881-9D87BB013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5FF27E-8859-EF72-FD39-94C9D750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6CAD8A-BD1B-8F30-D204-CD1C78D98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DFF93D-D2FE-23B6-3780-4BC148C97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8987-C4DF-7956-043D-9496936D7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240874-35EF-6BDB-23B2-522387A13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7D6D87-1E4C-934C-1226-36674593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Praktické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skúsenosti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sk-SK" sz="4000" dirty="0">
                <a:solidFill>
                  <a:srgbClr val="FFFFFF"/>
                </a:solidFill>
              </a:rPr>
              <a:t>p</a:t>
            </a: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ozitívne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10F7830-1CF0-269C-C444-8D5C25DB02D6}"/>
              </a:ext>
            </a:extLst>
          </p:cNvPr>
          <p:cNvSpPr txBox="1"/>
          <p:nvPr/>
        </p:nvSpPr>
        <p:spPr>
          <a:xfrm>
            <a:off x="6213192" y="649480"/>
            <a:ext cx="542712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Jednoduchá</a:t>
            </a:r>
            <a:r>
              <a:rPr lang="en-US" sz="2000" dirty="0"/>
              <a:t> </a:t>
            </a:r>
            <a:r>
              <a:rPr lang="en-US" sz="2000" dirty="0" err="1"/>
              <a:t>komunikácia</a:t>
            </a:r>
            <a:r>
              <a:rPr lang="en-US" sz="2000" dirty="0"/>
              <a:t> s </a:t>
            </a:r>
            <a:r>
              <a:rPr lang="en-US" sz="2000" dirty="0" err="1"/>
              <a:t>osobou</a:t>
            </a:r>
            <a:r>
              <a:rPr lang="en-US" sz="2000" dirty="0"/>
              <a:t> </a:t>
            </a:r>
            <a:r>
              <a:rPr lang="en-US" sz="2000" dirty="0" err="1"/>
              <a:t>zodpovednou</a:t>
            </a:r>
            <a:r>
              <a:rPr lang="en-US" sz="2000" dirty="0"/>
              <a:t> za </a:t>
            </a:r>
            <a:r>
              <a:rPr lang="en-US" sz="2000" dirty="0" err="1"/>
              <a:t>antidopingové</a:t>
            </a:r>
            <a:r>
              <a:rPr lang="en-US" sz="2000" dirty="0"/>
              <a:t> </a:t>
            </a:r>
            <a:r>
              <a:rPr lang="en-US" sz="2000" dirty="0" err="1"/>
              <a:t>vzdelávanie</a:t>
            </a:r>
            <a:r>
              <a:rPr lang="sk-SK" sz="2000" dirty="0"/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 dirty="0" err="1"/>
              <a:t>webe</a:t>
            </a:r>
            <a:r>
              <a:rPr lang="en-US" sz="2000" dirty="0"/>
              <a:t> </a:t>
            </a:r>
            <a:r>
              <a:rPr lang="en-US" sz="2000" dirty="0" err="1"/>
              <a:t>organizácie</a:t>
            </a:r>
            <a:r>
              <a:rPr lang="en-US" sz="2000" dirty="0"/>
              <a:t> </a:t>
            </a:r>
            <a:r>
              <a:rPr lang="sk-SK" sz="2000" dirty="0"/>
              <a:t>sú zverejnené kompletné antidopingové informácie, ktoré zasiela SADA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Podrobne </a:t>
            </a:r>
            <a:r>
              <a:rPr lang="en-US" sz="2000" dirty="0" err="1"/>
              <a:t>vyplnený</a:t>
            </a:r>
            <a:r>
              <a:rPr lang="en-US" sz="2000" dirty="0"/>
              <a:t> </a:t>
            </a:r>
            <a:r>
              <a:rPr lang="en-US" sz="2000" dirty="0" err="1"/>
              <a:t>edukačný</a:t>
            </a:r>
            <a:r>
              <a:rPr lang="en-US" sz="2000" dirty="0"/>
              <a:t> plan</a:t>
            </a:r>
            <a:r>
              <a:rPr lang="sk-SK" sz="2000" dirty="0"/>
              <a:t>, presne definované ciele pre konkrétne skupiny športovcov.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Organizácia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sk-SK" sz="2000" dirty="0"/>
              <a:t>v priebehu </a:t>
            </a:r>
            <a:r>
              <a:rPr lang="en-US" sz="2000" dirty="0" err="1"/>
              <a:t>rok</a:t>
            </a:r>
            <a:r>
              <a:rPr lang="sk-SK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objedná</a:t>
            </a:r>
            <a:r>
              <a:rPr lang="en-US" sz="2000" dirty="0"/>
              <a:t> </a:t>
            </a:r>
            <a:r>
              <a:rPr lang="sk-SK" sz="2000" dirty="0"/>
              <a:t>niekoľko </a:t>
            </a:r>
            <a:r>
              <a:rPr lang="en-US" sz="2000" dirty="0" err="1"/>
              <a:t>prednáš</a:t>
            </a:r>
            <a:r>
              <a:rPr lang="sk-SK" sz="2000" dirty="0"/>
              <a:t>o</a:t>
            </a:r>
            <a:r>
              <a:rPr lang="en-US" sz="2000" dirty="0"/>
              <a:t>k/</a:t>
            </a:r>
            <a:r>
              <a:rPr lang="en-US" sz="2000" dirty="0" err="1"/>
              <a:t>webinár</a:t>
            </a:r>
            <a:r>
              <a:rPr lang="sk-SK" sz="2000" dirty="0" err="1"/>
              <a:t>ov</a:t>
            </a:r>
            <a:r>
              <a:rPr lang="en-US" sz="2000" dirty="0"/>
              <a:t> a</a:t>
            </a:r>
            <a:r>
              <a:rPr lang="sk-SK" sz="2000" dirty="0"/>
              <a:t>lebo preškolí všetkých svojich reprezentantov a ich podporný personál.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Organizácia</a:t>
            </a:r>
            <a:r>
              <a:rPr lang="sk-SK" sz="2000" dirty="0"/>
              <a:t> si nechá vyškoliť osobu, ktorá bude pôsobiť ako </a:t>
            </a:r>
            <a:r>
              <a:rPr lang="sk-SK" sz="2000" dirty="0" err="1"/>
              <a:t>edukátor</a:t>
            </a:r>
            <a:r>
              <a:rPr lang="sk-SK" sz="2000" dirty="0"/>
              <a:t> pre </a:t>
            </a:r>
            <a:r>
              <a:rPr lang="sk-SK" sz="2000" dirty="0" err="1"/>
              <a:t>antidoping</a:t>
            </a:r>
            <a:r>
              <a:rPr lang="sk-SK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Malé organizácie majú častokrát väčšiu snahu vzdelávať.</a:t>
            </a:r>
            <a:endParaRPr lang="en-US" sz="20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925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B5902-9D1F-20F5-A31A-6D6590FDC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29954-6F8F-2F2D-CBA5-DC4152B6E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Diskusia a otázky</a:t>
            </a:r>
          </a:p>
        </p:txBody>
      </p:sp>
      <p:pic>
        <p:nvPicPr>
          <p:cNvPr id="4" name="Picture 2" descr="Antidoping - Slovenský zväz cyklistiky">
            <a:extLst>
              <a:ext uri="{FF2B5EF4-FFF2-40B4-BE49-F238E27FC236}">
                <a16:creationId xmlns:a16="http://schemas.microsoft.com/office/drawing/2014/main" id="{D8D842BA-CB9F-247D-C4E4-DC5804B8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0" y="748220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B6E03-D060-A50F-CE76-86682CFB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DE779-2AAB-7986-6D55-2F6B57906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PharmDr. Kamila </a:t>
            </a:r>
            <a:r>
              <a:rPr lang="sk-SK" sz="3200" dirty="0" err="1"/>
              <a:t>Chomaničová</a:t>
            </a:r>
            <a:r>
              <a:rPr lang="sk-SK" sz="3200" dirty="0"/>
              <a:t>, PhD.</a:t>
            </a:r>
            <a:br>
              <a:rPr lang="sk-SK" sz="3200" dirty="0"/>
            </a:br>
            <a:endParaRPr lang="sk-SK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463F87-ADC6-1F20-67F5-5D95EFF59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Kamila.chomanicova@antidoping.sk</a:t>
            </a:r>
            <a:endParaRPr lang="sk-SK" dirty="0"/>
          </a:p>
          <a:p>
            <a:r>
              <a:rPr lang="sk-SK" dirty="0"/>
              <a:t>0915 595 438</a:t>
            </a:r>
          </a:p>
          <a:p>
            <a:endParaRPr lang="sk-SK" dirty="0"/>
          </a:p>
        </p:txBody>
      </p:sp>
      <p:pic>
        <p:nvPicPr>
          <p:cNvPr id="3074" name="Picture 2" descr="Antidoping - Slovenský zväz cyklistiky">
            <a:extLst>
              <a:ext uri="{FF2B5EF4-FFF2-40B4-BE49-F238E27FC236}">
                <a16:creationId xmlns:a16="http://schemas.microsoft.com/office/drawing/2014/main" id="{69E8189A-14D6-E783-B18C-E1657EAE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3" y="851914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2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F007-6309-F22E-419B-5F5E922A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0F1E1-871A-1DF0-32BD-EFA141677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Ďakujeme za pozornosť</a:t>
            </a:r>
          </a:p>
        </p:txBody>
      </p:sp>
      <p:pic>
        <p:nvPicPr>
          <p:cNvPr id="3" name="Picture 2" descr="Antidoping - Slovenský zväz cyklistiky">
            <a:extLst>
              <a:ext uri="{FF2B5EF4-FFF2-40B4-BE49-F238E27FC236}">
                <a16:creationId xmlns:a16="http://schemas.microsoft.com/office/drawing/2014/main" id="{A705A222-6736-30D8-FF1E-0D9EC9FB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84" y="4813778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5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8B04-5785-2732-011E-DF7FF4D2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B85FF142-7CDD-EE18-BEDD-41CE0EFCFB0A}"/>
              </a:ext>
            </a:extLst>
          </p:cNvPr>
          <p:cNvSpPr txBox="1"/>
          <p:nvPr/>
        </p:nvSpPr>
        <p:spPr>
          <a:xfrm>
            <a:off x="1638300" y="2040818"/>
            <a:ext cx="891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3200" u="sng" dirty="0"/>
              <a:t>Hlavným cieľom</a:t>
            </a:r>
            <a:r>
              <a:rPr lang="sk-SK" sz="3200" dirty="0"/>
              <a:t> vzdelávania je predchádzať porušeniu antidopingových pravidiel – </a:t>
            </a:r>
            <a:r>
              <a:rPr lang="sk-SK" sz="3200" b="1" i="1" dirty="0"/>
              <a:t>„prvá skúsenosť športovca s </a:t>
            </a:r>
            <a:r>
              <a:rPr lang="sk-SK" sz="3200" b="1" i="1" dirty="0" err="1"/>
              <a:t>antidopingom</a:t>
            </a:r>
            <a:r>
              <a:rPr lang="sk-SK" sz="3200" b="1" i="1" dirty="0"/>
              <a:t> by mala byť cez vzdelávanie, nie cez dopingovú kontrolu.“</a:t>
            </a:r>
            <a:endParaRPr lang="sk-SK" sz="3200" b="1" dirty="0"/>
          </a:p>
        </p:txBody>
      </p:sp>
      <p:pic>
        <p:nvPicPr>
          <p:cNvPr id="2" name="Picture 2" descr="Antidoping - Slovenský zväz cyklistiky">
            <a:extLst>
              <a:ext uri="{FF2B5EF4-FFF2-40B4-BE49-F238E27FC236}">
                <a16:creationId xmlns:a16="http://schemas.microsoft.com/office/drawing/2014/main" id="{2413DFDB-45DC-90E0-6582-7A207176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3" y="851914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1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29BAEE4-FE84-3F97-D40C-BC660416F6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583538"/>
            <a:ext cx="9144000" cy="1926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k-SK" sz="6600" dirty="0"/>
              <a:t>Osobná zodpovednosť športovca</a:t>
            </a:r>
          </a:p>
        </p:txBody>
      </p:sp>
      <p:pic>
        <p:nvPicPr>
          <p:cNvPr id="8" name="Picture 2" descr="Antidoping - Slovenský zväz cyklistiky">
            <a:extLst>
              <a:ext uri="{FF2B5EF4-FFF2-40B4-BE49-F238E27FC236}">
                <a16:creationId xmlns:a16="http://schemas.microsoft.com/office/drawing/2014/main" id="{5503E698-E0AA-1C3E-1DB3-57C3D05B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84" y="4983239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1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985312B-DE86-02DB-F9E1-05D2EED36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879023"/>
              </p:ext>
            </p:extLst>
          </p:nvPr>
        </p:nvGraphicFramePr>
        <p:xfrm>
          <a:off x="985456" y="395097"/>
          <a:ext cx="10221087" cy="635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Antidoping - Slovenský zväz cyklistiky">
            <a:extLst>
              <a:ext uri="{FF2B5EF4-FFF2-40B4-BE49-F238E27FC236}">
                <a16:creationId xmlns:a16="http://schemas.microsoft.com/office/drawing/2014/main" id="{EC255C10-AA09-9CA0-72A1-11698CE2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9" y="631577"/>
            <a:ext cx="894718" cy="4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7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3EF60E-385A-54D7-31C3-01C1305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Medzinárodný rámec</a:t>
            </a:r>
          </a:p>
        </p:txBody>
      </p:sp>
      <p:graphicFrame>
        <p:nvGraphicFramePr>
          <p:cNvPr id="35" name="BlokTextu 3">
            <a:extLst>
              <a:ext uri="{FF2B5EF4-FFF2-40B4-BE49-F238E27FC236}">
                <a16:creationId xmlns:a16="http://schemas.microsoft.com/office/drawing/2014/main" id="{CC87D901-06FC-0B59-C9B1-A72836592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0718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96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82F61-35C4-668A-B687-FDD4CAC5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891A6C-C48A-4D90-F4F1-A338B488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7D4A1-FC25-7925-33C2-A9EEED8BD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11B1C0-AD2C-87B4-EB82-0FFDB63D3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44135-6C8A-DB3B-4DD0-06881E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DBBB7-0334-7ECF-BF5A-B923F7DE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FE79898-570A-66DD-48AB-93C7969FF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684519-AD9F-D82E-8737-97A98DE7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Národný rámec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A42A731-C696-0691-22F0-FD643C3D8F2E}"/>
              </a:ext>
            </a:extLst>
          </p:cNvPr>
          <p:cNvSpPr txBox="1"/>
          <p:nvPr/>
        </p:nvSpPr>
        <p:spPr>
          <a:xfrm>
            <a:off x="6096000" y="586855"/>
            <a:ext cx="5424104" cy="6042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Podľa § 8 ods. 6 písm. d) zákona o športe: </a:t>
            </a:r>
            <a:r>
              <a:rPr lang="sk-SK" sz="2400" b="1" dirty="0"/>
              <a:t>„Športová organizácia je povinná  zabezpečiť vo svojej pôsobnosti vzdelávanie v oblasti boja proti dopingu.“</a:t>
            </a:r>
            <a:br>
              <a:rPr lang="sk-SK" sz="2400" b="1" dirty="0"/>
            </a:br>
            <a:endParaRPr lang="en-US" sz="2400" b="1" dirty="0"/>
          </a:p>
        </p:txBody>
      </p:sp>
      <p:pic>
        <p:nvPicPr>
          <p:cNvPr id="3" name="Picture 2" descr="Antidoping - Slovenský zväz cyklistiky">
            <a:extLst>
              <a:ext uri="{FF2B5EF4-FFF2-40B4-BE49-F238E27FC236}">
                <a16:creationId xmlns:a16="http://schemas.microsoft.com/office/drawing/2014/main" id="{2F8A2C25-8096-E562-5D57-B9581896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72" y="737537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8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5AFE0D-FDA6-0996-9C64-828591BC1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320DFF-F0BA-2874-B8C7-67476D87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181D42-1592-F6F9-7F82-54569153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6BD915-2C6A-2C7C-788F-9CB1E9206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A92FA-E2B5-B9A7-B035-4C4828C4F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DFDFDE-0D0A-8CBD-EE78-0C1896EB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2AF04C-2364-F5DF-DF6F-59E58E2E3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D5877C-0E4D-D47A-C757-FC443F42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Národný rámec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B7E9932-B9CA-08C2-7266-E6BB40502777}"/>
              </a:ext>
            </a:extLst>
          </p:cNvPr>
          <p:cNvSpPr txBox="1"/>
          <p:nvPr/>
        </p:nvSpPr>
        <p:spPr>
          <a:xfrm>
            <a:off x="6096000" y="586855"/>
            <a:ext cx="5424104" cy="6042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br>
              <a:rPr lang="sk-SK" sz="2400" b="1" dirty="0"/>
            </a:br>
            <a:endParaRPr lang="en-US" sz="24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Podľa § 86 ods. 4 písm. i) zákona o športe: </a:t>
            </a:r>
            <a:r>
              <a:rPr lang="sk-SK" sz="2400" b="1" dirty="0"/>
              <a:t>„Agentúra vypracúva v spolupráci s národnými športovými zväzmi a národnými športovými organizáciami ročný plán vzdelávania v oblasti boja proti dopingu,“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k-SK" sz="2400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br>
              <a:rPr lang="sk-SK" sz="2400" dirty="0"/>
            </a:br>
            <a:br>
              <a:rPr lang="sk-SK" sz="2400" dirty="0"/>
            </a:br>
            <a:endParaRPr lang="sk-SK" sz="2400" dirty="0"/>
          </a:p>
        </p:txBody>
      </p:sp>
      <p:pic>
        <p:nvPicPr>
          <p:cNvPr id="3" name="Picture 2" descr="Antidoping - Slovenský zväz cyklistiky">
            <a:extLst>
              <a:ext uri="{FF2B5EF4-FFF2-40B4-BE49-F238E27FC236}">
                <a16:creationId xmlns:a16="http://schemas.microsoft.com/office/drawing/2014/main" id="{9EAAABB3-C836-191C-6B65-5D5C3BF3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72" y="737537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7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2063A6-9663-2D02-519A-440772CBF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E88962-EC8D-52BA-542A-4D024944D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CB5387-0A38-1DCC-468B-AD72D65DE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C6578-A9DE-767E-D425-4F8D0DB40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910DD8-706B-6BC6-9D9E-9353994A9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B7D3D5-D928-E163-29C8-853AA3E11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ACE8D9-8416-3F92-1C4A-94E6C8E7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03818C-BBA9-0B52-8813-B3752106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Národný rámec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9CB241B-7D68-0526-79D9-FCB675476E41}"/>
              </a:ext>
            </a:extLst>
          </p:cNvPr>
          <p:cNvSpPr txBox="1"/>
          <p:nvPr/>
        </p:nvSpPr>
        <p:spPr>
          <a:xfrm>
            <a:off x="6096000" y="586855"/>
            <a:ext cx="5424104" cy="6042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k-SK" sz="24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Antidopingové</a:t>
            </a:r>
            <a:r>
              <a:rPr lang="en-US" sz="2400" b="1" dirty="0"/>
              <a:t> </a:t>
            </a:r>
            <a:r>
              <a:rPr lang="en-US" sz="2400" b="1" dirty="0" err="1"/>
              <a:t>vzdelávanie</a:t>
            </a:r>
            <a:r>
              <a:rPr lang="en-US" sz="2400" b="1" dirty="0"/>
              <a:t> je </a:t>
            </a:r>
            <a:r>
              <a:rPr lang="en-US" sz="2400" b="1" dirty="0" err="1"/>
              <a:t>zodpovednosťou</a:t>
            </a:r>
            <a:r>
              <a:rPr lang="en-US" sz="2400" b="1" dirty="0"/>
              <a:t> </a:t>
            </a:r>
            <a:r>
              <a:rPr lang="en-US" sz="2400" b="1" dirty="0" err="1"/>
              <a:t>všetkých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koordinuje</a:t>
            </a:r>
            <a:r>
              <a:rPr lang="en-US" sz="2400" dirty="0"/>
              <a:t> ho </a:t>
            </a:r>
            <a:r>
              <a:rPr lang="en-US" sz="2400" dirty="0" err="1"/>
              <a:t>národná</a:t>
            </a:r>
            <a:r>
              <a:rPr lang="en-US" sz="2400" dirty="0"/>
              <a:t> </a:t>
            </a:r>
            <a:r>
              <a:rPr lang="en-US" sz="2400" dirty="0" err="1"/>
              <a:t>antidopingová</a:t>
            </a:r>
            <a:r>
              <a:rPr lang="en-US" sz="2400" dirty="0"/>
              <a:t> </a:t>
            </a:r>
            <a:r>
              <a:rPr lang="en-US" sz="2400" dirty="0" err="1"/>
              <a:t>organizácia</a:t>
            </a:r>
            <a:r>
              <a:rPr lang="en-US" sz="2400" dirty="0"/>
              <a:t> (SADA)</a:t>
            </a:r>
            <a:r>
              <a:rPr lang="sk-SK" sz="2400" dirty="0"/>
              <a:t>.</a:t>
            </a:r>
            <a:br>
              <a:rPr lang="sk-SK" sz="2400" dirty="0"/>
            </a:br>
            <a:br>
              <a:rPr lang="sk-SK" sz="2400" dirty="0"/>
            </a:br>
            <a:endParaRPr lang="sk-SK" sz="2400" dirty="0"/>
          </a:p>
        </p:txBody>
      </p:sp>
      <p:pic>
        <p:nvPicPr>
          <p:cNvPr id="3" name="Picture 2" descr="Antidoping - Slovenský zväz cyklistiky">
            <a:extLst>
              <a:ext uri="{FF2B5EF4-FFF2-40B4-BE49-F238E27FC236}">
                <a16:creationId xmlns:a16="http://schemas.microsoft.com/office/drawing/2014/main" id="{73C0FFE1-03CD-8E62-AB13-B03466CD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72" y="737537"/>
            <a:ext cx="1633832" cy="7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DD33C-FA5D-5CD5-519B-5642186F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C44E21-B7C5-69E9-7040-F6BE246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Minulosť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EC6601-56B1-00E1-34F8-EC3ECD53E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794007"/>
              </p:ext>
            </p:extLst>
          </p:nvPr>
        </p:nvGraphicFramePr>
        <p:xfrm>
          <a:off x="916247" y="2230045"/>
          <a:ext cx="10359501" cy="416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34294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08B6076-8CD4-4723-B774-311ED0D9AE85}">
  <we:reference id="wa200005566" version="3.0.0.2" store="sk-SK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821</Words>
  <Application>Microsoft Office PowerPoint</Application>
  <PresentationFormat>Širokouhlá</PresentationFormat>
  <Paragraphs>102</Paragraphs>
  <Slides>18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Gotham Rounded</vt:lpstr>
      <vt:lpstr>Gotham Rounded Light</vt:lpstr>
      <vt:lpstr>Tw Cen MT Condensed Extra Bold</vt:lpstr>
      <vt:lpstr>Motív Office</vt:lpstr>
      <vt:lpstr>Antidopingové vzdelávanie  </vt:lpstr>
      <vt:lpstr>Prezentácia programu PowerPoint</vt:lpstr>
      <vt:lpstr>Osobná zodpovednosť športovca</vt:lpstr>
      <vt:lpstr>Prezentácia programu PowerPoint</vt:lpstr>
      <vt:lpstr>Medzinárodný rámec</vt:lpstr>
      <vt:lpstr>Národný rámec</vt:lpstr>
      <vt:lpstr>Národný rámec</vt:lpstr>
      <vt:lpstr>Národný rámec</vt:lpstr>
      <vt:lpstr>Minulosť</vt:lpstr>
      <vt:lpstr>Súčasnosť</vt:lpstr>
      <vt:lpstr>Nástroje vzdelávania</vt:lpstr>
      <vt:lpstr>Povinnosti </vt:lpstr>
      <vt:lpstr>Komunikácia SADA – športová organizácia</vt:lpstr>
      <vt:lpstr>Praktické skúsenosti – výzvy a upozornenia</vt:lpstr>
      <vt:lpstr>Praktické skúsenosti - pozitívne</vt:lpstr>
      <vt:lpstr>Diskusia a otázky</vt:lpstr>
      <vt:lpstr>PharmDr. Kamila Chomaničová, PhD. </vt:lpstr>
      <vt:lpstr>Ďakujeme za pozornosť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FOR EDUCATORS</dc:title>
  <dc:creator>Kamila Chomanicova</dc:creator>
  <cp:lastModifiedBy>Kamila Chomanicova</cp:lastModifiedBy>
  <cp:revision>9</cp:revision>
  <dcterms:created xsi:type="dcterms:W3CDTF">2025-03-24T13:56:02Z</dcterms:created>
  <dcterms:modified xsi:type="dcterms:W3CDTF">2025-10-22T09:00:08Z</dcterms:modified>
</cp:coreProperties>
</file>